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262A-761D-46E4-A603-6483FABD993F}" type="datetimeFigureOut">
              <a:rPr lang="en-US" smtClean="0"/>
              <a:t>11/8/2013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83C8C-B819-4ECE-AD09-4E9AEA928DE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548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262A-761D-46E4-A603-6483FABD993F}" type="datetimeFigureOut">
              <a:rPr lang="en-US" smtClean="0"/>
              <a:t>11/8/2013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83C8C-B819-4ECE-AD09-4E9AEA928DE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44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262A-761D-46E4-A603-6483FABD993F}" type="datetimeFigureOut">
              <a:rPr lang="en-US" smtClean="0"/>
              <a:t>11/8/2013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83C8C-B819-4ECE-AD09-4E9AEA928DE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283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262A-761D-46E4-A603-6483FABD993F}" type="datetimeFigureOut">
              <a:rPr lang="en-US" smtClean="0"/>
              <a:t>11/8/2013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83C8C-B819-4ECE-AD09-4E9AEA928DE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214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262A-761D-46E4-A603-6483FABD993F}" type="datetimeFigureOut">
              <a:rPr lang="en-US" smtClean="0"/>
              <a:t>11/8/2013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83C8C-B819-4ECE-AD09-4E9AEA928DE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586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262A-761D-46E4-A603-6483FABD993F}" type="datetimeFigureOut">
              <a:rPr lang="en-US" smtClean="0"/>
              <a:t>11/8/2013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83C8C-B819-4ECE-AD09-4E9AEA928DE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524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262A-761D-46E4-A603-6483FABD993F}" type="datetimeFigureOut">
              <a:rPr lang="en-US" smtClean="0"/>
              <a:t>11/8/2013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83C8C-B819-4ECE-AD09-4E9AEA928DE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022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262A-761D-46E4-A603-6483FABD993F}" type="datetimeFigureOut">
              <a:rPr lang="en-US" smtClean="0"/>
              <a:t>11/8/2013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83C8C-B819-4ECE-AD09-4E9AEA928DE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095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262A-761D-46E4-A603-6483FABD993F}" type="datetimeFigureOut">
              <a:rPr lang="en-US" smtClean="0"/>
              <a:t>11/8/2013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83C8C-B819-4ECE-AD09-4E9AEA928DE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6259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262A-761D-46E4-A603-6483FABD993F}" type="datetimeFigureOut">
              <a:rPr lang="en-US" smtClean="0"/>
              <a:t>11/8/2013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83C8C-B819-4ECE-AD09-4E9AEA928DE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230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7262A-761D-46E4-A603-6483FABD993F}" type="datetimeFigureOut">
              <a:rPr lang="en-US" smtClean="0"/>
              <a:t>11/8/2013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83C8C-B819-4ECE-AD09-4E9AEA928DE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727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7262A-761D-46E4-A603-6483FABD993F}" type="datetimeFigureOut">
              <a:rPr lang="en-US" smtClean="0"/>
              <a:t>11/8/2013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D83C8C-B819-4ECE-AD09-4E9AEA928DE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910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tm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tmp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m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19" b="26275"/>
          <a:stretch/>
        </p:blipFill>
        <p:spPr bwMode="auto">
          <a:xfrm>
            <a:off x="0" y="250372"/>
            <a:ext cx="9144000" cy="6574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3962400"/>
            <a:ext cx="4876800" cy="7620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Abe Who Beat Wrap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9144000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57600" y="4955232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A Booby Trap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047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19" b="26275"/>
          <a:stretch/>
        </p:blipFill>
        <p:spPr bwMode="auto">
          <a:xfrm>
            <a:off x="0" y="250372"/>
            <a:ext cx="9144000" cy="6574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9144000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76400" y="698500"/>
            <a:ext cx="5486400" cy="83099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Homework page 665 # 1-4, 8,9, 11, 22, 45</a:t>
            </a:r>
          </a:p>
          <a:p>
            <a:pPr algn="ctr"/>
            <a:r>
              <a:rPr lang="en-US" sz="2400" dirty="0" err="1" smtClean="0">
                <a:solidFill>
                  <a:srgbClr val="FF0000"/>
                </a:solidFill>
              </a:rPr>
              <a:t>Pg</a:t>
            </a:r>
            <a:r>
              <a:rPr lang="en-US" sz="2400" smtClean="0">
                <a:solidFill>
                  <a:srgbClr val="FF0000"/>
                </a:solidFill>
              </a:rPr>
              <a:t> 578 #18, 19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70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473"/>
            <a:ext cx="9144000" cy="667327"/>
          </a:xfrm>
          <a:solidFill>
            <a:srgbClr val="336600"/>
          </a:solidFill>
        </p:spPr>
        <p:txBody>
          <a:bodyPr>
            <a:normAutofit/>
          </a:bodyPr>
          <a:lstStyle/>
          <a:p>
            <a:r>
              <a:rPr lang="en-US" sz="3200" dirty="0" smtClean="0"/>
              <a:t>12.1 Tangent lines to circles</a:t>
            </a:r>
            <a:endParaRPr lang="en-US" sz="3200" dirty="0"/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836" y="3505200"/>
            <a:ext cx="8123382" cy="2285840"/>
          </a:xfrm>
          <a:prstGeom prst="rect">
            <a:avLst/>
          </a:prstGeom>
        </p:spPr>
      </p:pic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55" y="990600"/>
            <a:ext cx="8044871" cy="1981200"/>
          </a:xfrm>
          <a:prstGeom prst="rect">
            <a:avLst/>
          </a:prstGeom>
        </p:spPr>
      </p:pic>
      <p:sp>
        <p:nvSpPr>
          <p:cNvPr id="4" name="Freeform 3"/>
          <p:cNvSpPr/>
          <p:nvPr/>
        </p:nvSpPr>
        <p:spPr>
          <a:xfrm>
            <a:off x="548640" y="3459480"/>
            <a:ext cx="1798321" cy="502921"/>
          </a:xfrm>
          <a:custGeom>
            <a:avLst/>
            <a:gdLst/>
            <a:ahLst/>
            <a:cxnLst/>
            <a:rect l="0" t="0" r="0" b="0"/>
            <a:pathLst>
              <a:path w="1798321" h="502921">
                <a:moveTo>
                  <a:pt x="472440" y="137160"/>
                </a:moveTo>
                <a:lnTo>
                  <a:pt x="464820" y="129540"/>
                </a:lnTo>
                <a:lnTo>
                  <a:pt x="457200" y="129540"/>
                </a:lnTo>
                <a:lnTo>
                  <a:pt x="449580" y="137160"/>
                </a:lnTo>
                <a:lnTo>
                  <a:pt x="434340" y="137160"/>
                </a:lnTo>
                <a:lnTo>
                  <a:pt x="419100" y="144780"/>
                </a:lnTo>
                <a:lnTo>
                  <a:pt x="411480" y="144780"/>
                </a:lnTo>
                <a:lnTo>
                  <a:pt x="388620" y="152400"/>
                </a:lnTo>
                <a:lnTo>
                  <a:pt x="373380" y="167640"/>
                </a:lnTo>
                <a:lnTo>
                  <a:pt x="358140" y="175260"/>
                </a:lnTo>
                <a:lnTo>
                  <a:pt x="335280" y="190500"/>
                </a:lnTo>
                <a:lnTo>
                  <a:pt x="312420" y="198120"/>
                </a:lnTo>
                <a:lnTo>
                  <a:pt x="289560" y="220980"/>
                </a:lnTo>
                <a:lnTo>
                  <a:pt x="266700" y="236220"/>
                </a:lnTo>
                <a:lnTo>
                  <a:pt x="243840" y="259080"/>
                </a:lnTo>
                <a:lnTo>
                  <a:pt x="220980" y="274320"/>
                </a:lnTo>
                <a:lnTo>
                  <a:pt x="190500" y="297180"/>
                </a:lnTo>
                <a:lnTo>
                  <a:pt x="167640" y="320040"/>
                </a:lnTo>
                <a:lnTo>
                  <a:pt x="144780" y="342900"/>
                </a:lnTo>
                <a:lnTo>
                  <a:pt x="121920" y="365760"/>
                </a:lnTo>
                <a:lnTo>
                  <a:pt x="99060" y="381000"/>
                </a:lnTo>
                <a:lnTo>
                  <a:pt x="76200" y="403860"/>
                </a:lnTo>
                <a:lnTo>
                  <a:pt x="53340" y="426720"/>
                </a:lnTo>
                <a:lnTo>
                  <a:pt x="38100" y="441960"/>
                </a:lnTo>
                <a:lnTo>
                  <a:pt x="22860" y="457200"/>
                </a:lnTo>
                <a:lnTo>
                  <a:pt x="15240" y="472440"/>
                </a:lnTo>
                <a:lnTo>
                  <a:pt x="7620" y="480060"/>
                </a:lnTo>
                <a:lnTo>
                  <a:pt x="7620" y="487680"/>
                </a:lnTo>
                <a:lnTo>
                  <a:pt x="0" y="495300"/>
                </a:lnTo>
                <a:lnTo>
                  <a:pt x="0" y="502920"/>
                </a:lnTo>
                <a:lnTo>
                  <a:pt x="7620" y="502920"/>
                </a:lnTo>
                <a:lnTo>
                  <a:pt x="7620" y="495300"/>
                </a:lnTo>
                <a:lnTo>
                  <a:pt x="15240" y="487680"/>
                </a:lnTo>
                <a:lnTo>
                  <a:pt x="22860" y="480060"/>
                </a:lnTo>
                <a:lnTo>
                  <a:pt x="38100" y="464820"/>
                </a:lnTo>
                <a:lnTo>
                  <a:pt x="60960" y="449580"/>
                </a:lnTo>
                <a:lnTo>
                  <a:pt x="83820" y="434340"/>
                </a:lnTo>
                <a:lnTo>
                  <a:pt x="114300" y="411480"/>
                </a:lnTo>
                <a:lnTo>
                  <a:pt x="137160" y="388620"/>
                </a:lnTo>
                <a:lnTo>
                  <a:pt x="167640" y="365760"/>
                </a:lnTo>
                <a:lnTo>
                  <a:pt x="205740" y="335280"/>
                </a:lnTo>
                <a:lnTo>
                  <a:pt x="236220" y="312420"/>
                </a:lnTo>
                <a:lnTo>
                  <a:pt x="274320" y="281940"/>
                </a:lnTo>
                <a:lnTo>
                  <a:pt x="312420" y="259080"/>
                </a:lnTo>
                <a:lnTo>
                  <a:pt x="350520" y="228600"/>
                </a:lnTo>
                <a:lnTo>
                  <a:pt x="388620" y="205740"/>
                </a:lnTo>
                <a:lnTo>
                  <a:pt x="426720" y="182880"/>
                </a:lnTo>
                <a:lnTo>
                  <a:pt x="464820" y="160020"/>
                </a:lnTo>
                <a:lnTo>
                  <a:pt x="502920" y="137160"/>
                </a:lnTo>
                <a:lnTo>
                  <a:pt x="541020" y="114300"/>
                </a:lnTo>
                <a:lnTo>
                  <a:pt x="571500" y="99060"/>
                </a:lnTo>
                <a:lnTo>
                  <a:pt x="609600" y="76200"/>
                </a:lnTo>
                <a:lnTo>
                  <a:pt x="632460" y="60960"/>
                </a:lnTo>
                <a:lnTo>
                  <a:pt x="662940" y="45720"/>
                </a:lnTo>
                <a:lnTo>
                  <a:pt x="678180" y="38100"/>
                </a:lnTo>
                <a:lnTo>
                  <a:pt x="701040" y="22860"/>
                </a:lnTo>
                <a:lnTo>
                  <a:pt x="716280" y="15240"/>
                </a:lnTo>
                <a:lnTo>
                  <a:pt x="723900" y="7620"/>
                </a:lnTo>
                <a:lnTo>
                  <a:pt x="731520" y="7620"/>
                </a:lnTo>
                <a:lnTo>
                  <a:pt x="739140" y="0"/>
                </a:lnTo>
                <a:lnTo>
                  <a:pt x="746760" y="0"/>
                </a:lnTo>
                <a:lnTo>
                  <a:pt x="739140" y="7620"/>
                </a:lnTo>
                <a:lnTo>
                  <a:pt x="731520" y="7620"/>
                </a:lnTo>
                <a:lnTo>
                  <a:pt x="731520" y="15240"/>
                </a:lnTo>
                <a:lnTo>
                  <a:pt x="716280" y="30480"/>
                </a:lnTo>
                <a:lnTo>
                  <a:pt x="701040" y="38100"/>
                </a:lnTo>
                <a:lnTo>
                  <a:pt x="685800" y="53340"/>
                </a:lnTo>
                <a:lnTo>
                  <a:pt x="670560" y="68580"/>
                </a:lnTo>
                <a:lnTo>
                  <a:pt x="647700" y="83820"/>
                </a:lnTo>
                <a:lnTo>
                  <a:pt x="624840" y="106680"/>
                </a:lnTo>
                <a:lnTo>
                  <a:pt x="594360" y="129540"/>
                </a:lnTo>
                <a:lnTo>
                  <a:pt x="571500" y="152400"/>
                </a:lnTo>
                <a:lnTo>
                  <a:pt x="541020" y="175260"/>
                </a:lnTo>
                <a:lnTo>
                  <a:pt x="510540" y="198120"/>
                </a:lnTo>
                <a:lnTo>
                  <a:pt x="480060" y="228600"/>
                </a:lnTo>
                <a:lnTo>
                  <a:pt x="449580" y="259080"/>
                </a:lnTo>
                <a:lnTo>
                  <a:pt x="419100" y="281940"/>
                </a:lnTo>
                <a:lnTo>
                  <a:pt x="388620" y="312420"/>
                </a:lnTo>
                <a:lnTo>
                  <a:pt x="365760" y="342900"/>
                </a:lnTo>
                <a:lnTo>
                  <a:pt x="335280" y="365760"/>
                </a:lnTo>
                <a:lnTo>
                  <a:pt x="312420" y="396240"/>
                </a:lnTo>
                <a:lnTo>
                  <a:pt x="281940" y="419100"/>
                </a:lnTo>
                <a:lnTo>
                  <a:pt x="266700" y="434340"/>
                </a:lnTo>
                <a:lnTo>
                  <a:pt x="251460" y="457200"/>
                </a:lnTo>
                <a:lnTo>
                  <a:pt x="243840" y="472440"/>
                </a:lnTo>
                <a:lnTo>
                  <a:pt x="236220" y="480060"/>
                </a:lnTo>
                <a:lnTo>
                  <a:pt x="228600" y="487680"/>
                </a:lnTo>
                <a:lnTo>
                  <a:pt x="228600" y="495300"/>
                </a:lnTo>
                <a:lnTo>
                  <a:pt x="236220" y="495300"/>
                </a:lnTo>
                <a:lnTo>
                  <a:pt x="243840" y="495300"/>
                </a:lnTo>
                <a:lnTo>
                  <a:pt x="251460" y="487680"/>
                </a:lnTo>
                <a:lnTo>
                  <a:pt x="274320" y="480060"/>
                </a:lnTo>
                <a:lnTo>
                  <a:pt x="289560" y="472440"/>
                </a:lnTo>
                <a:lnTo>
                  <a:pt x="320040" y="457200"/>
                </a:lnTo>
                <a:lnTo>
                  <a:pt x="350520" y="434340"/>
                </a:lnTo>
                <a:lnTo>
                  <a:pt x="381000" y="419100"/>
                </a:lnTo>
                <a:lnTo>
                  <a:pt x="419100" y="396240"/>
                </a:lnTo>
                <a:lnTo>
                  <a:pt x="457200" y="373380"/>
                </a:lnTo>
                <a:lnTo>
                  <a:pt x="502920" y="350520"/>
                </a:lnTo>
                <a:lnTo>
                  <a:pt x="548640" y="327660"/>
                </a:lnTo>
                <a:lnTo>
                  <a:pt x="594360" y="304800"/>
                </a:lnTo>
                <a:lnTo>
                  <a:pt x="632460" y="281940"/>
                </a:lnTo>
                <a:lnTo>
                  <a:pt x="678180" y="259080"/>
                </a:lnTo>
                <a:lnTo>
                  <a:pt x="723900" y="243840"/>
                </a:lnTo>
                <a:lnTo>
                  <a:pt x="769620" y="220980"/>
                </a:lnTo>
                <a:lnTo>
                  <a:pt x="807720" y="205740"/>
                </a:lnTo>
                <a:lnTo>
                  <a:pt x="853440" y="190500"/>
                </a:lnTo>
                <a:lnTo>
                  <a:pt x="891540" y="175260"/>
                </a:lnTo>
                <a:lnTo>
                  <a:pt x="929640" y="160020"/>
                </a:lnTo>
                <a:lnTo>
                  <a:pt x="960120" y="144780"/>
                </a:lnTo>
                <a:lnTo>
                  <a:pt x="990600" y="137160"/>
                </a:lnTo>
                <a:lnTo>
                  <a:pt x="1021080" y="129540"/>
                </a:lnTo>
                <a:lnTo>
                  <a:pt x="1043940" y="129540"/>
                </a:lnTo>
                <a:lnTo>
                  <a:pt x="1059180" y="121920"/>
                </a:lnTo>
                <a:lnTo>
                  <a:pt x="1066800" y="121920"/>
                </a:lnTo>
                <a:lnTo>
                  <a:pt x="1074420" y="121920"/>
                </a:lnTo>
                <a:lnTo>
                  <a:pt x="1082040" y="121920"/>
                </a:lnTo>
                <a:lnTo>
                  <a:pt x="1082040" y="129540"/>
                </a:lnTo>
                <a:lnTo>
                  <a:pt x="1074420" y="129540"/>
                </a:lnTo>
                <a:lnTo>
                  <a:pt x="1066800" y="144780"/>
                </a:lnTo>
                <a:lnTo>
                  <a:pt x="1059180" y="152400"/>
                </a:lnTo>
                <a:lnTo>
                  <a:pt x="1043940" y="160020"/>
                </a:lnTo>
                <a:lnTo>
                  <a:pt x="1021080" y="175260"/>
                </a:lnTo>
                <a:lnTo>
                  <a:pt x="998220" y="190500"/>
                </a:lnTo>
                <a:lnTo>
                  <a:pt x="967740" y="213360"/>
                </a:lnTo>
                <a:lnTo>
                  <a:pt x="937260" y="228600"/>
                </a:lnTo>
                <a:lnTo>
                  <a:pt x="906780" y="251460"/>
                </a:lnTo>
                <a:lnTo>
                  <a:pt x="868680" y="266700"/>
                </a:lnTo>
                <a:lnTo>
                  <a:pt x="838200" y="297180"/>
                </a:lnTo>
                <a:lnTo>
                  <a:pt x="800100" y="312420"/>
                </a:lnTo>
                <a:lnTo>
                  <a:pt x="762000" y="342900"/>
                </a:lnTo>
                <a:lnTo>
                  <a:pt x="731520" y="365760"/>
                </a:lnTo>
                <a:lnTo>
                  <a:pt x="701040" y="388620"/>
                </a:lnTo>
                <a:lnTo>
                  <a:pt x="670560" y="411480"/>
                </a:lnTo>
                <a:lnTo>
                  <a:pt x="640080" y="434340"/>
                </a:lnTo>
                <a:lnTo>
                  <a:pt x="617220" y="449580"/>
                </a:lnTo>
                <a:lnTo>
                  <a:pt x="594360" y="464820"/>
                </a:lnTo>
                <a:lnTo>
                  <a:pt x="579120" y="480060"/>
                </a:lnTo>
                <a:lnTo>
                  <a:pt x="571500" y="487680"/>
                </a:lnTo>
                <a:lnTo>
                  <a:pt x="563880" y="495300"/>
                </a:lnTo>
                <a:lnTo>
                  <a:pt x="563880" y="495300"/>
                </a:lnTo>
                <a:lnTo>
                  <a:pt x="556260" y="495300"/>
                </a:lnTo>
                <a:lnTo>
                  <a:pt x="563880" y="495300"/>
                </a:lnTo>
                <a:lnTo>
                  <a:pt x="571500" y="487680"/>
                </a:lnTo>
                <a:lnTo>
                  <a:pt x="586740" y="480060"/>
                </a:lnTo>
                <a:lnTo>
                  <a:pt x="601980" y="464820"/>
                </a:lnTo>
                <a:lnTo>
                  <a:pt x="624840" y="449580"/>
                </a:lnTo>
                <a:lnTo>
                  <a:pt x="662940" y="434340"/>
                </a:lnTo>
                <a:lnTo>
                  <a:pt x="693420" y="411480"/>
                </a:lnTo>
                <a:lnTo>
                  <a:pt x="731520" y="388620"/>
                </a:lnTo>
                <a:lnTo>
                  <a:pt x="769620" y="365760"/>
                </a:lnTo>
                <a:lnTo>
                  <a:pt x="807720" y="342900"/>
                </a:lnTo>
                <a:lnTo>
                  <a:pt x="853440" y="320040"/>
                </a:lnTo>
                <a:lnTo>
                  <a:pt x="899160" y="297180"/>
                </a:lnTo>
                <a:lnTo>
                  <a:pt x="944880" y="274320"/>
                </a:lnTo>
                <a:lnTo>
                  <a:pt x="998220" y="251460"/>
                </a:lnTo>
                <a:lnTo>
                  <a:pt x="1043940" y="236220"/>
                </a:lnTo>
                <a:lnTo>
                  <a:pt x="1089660" y="213360"/>
                </a:lnTo>
                <a:lnTo>
                  <a:pt x="1135380" y="198120"/>
                </a:lnTo>
                <a:lnTo>
                  <a:pt x="1181100" y="182880"/>
                </a:lnTo>
                <a:lnTo>
                  <a:pt x="1226820" y="167640"/>
                </a:lnTo>
                <a:lnTo>
                  <a:pt x="1264920" y="160020"/>
                </a:lnTo>
                <a:lnTo>
                  <a:pt x="1303020" y="144780"/>
                </a:lnTo>
                <a:lnTo>
                  <a:pt x="1333500" y="137160"/>
                </a:lnTo>
                <a:lnTo>
                  <a:pt x="1363980" y="137160"/>
                </a:lnTo>
                <a:lnTo>
                  <a:pt x="1394460" y="129540"/>
                </a:lnTo>
                <a:lnTo>
                  <a:pt x="1417320" y="129540"/>
                </a:lnTo>
                <a:lnTo>
                  <a:pt x="1432560" y="129540"/>
                </a:lnTo>
                <a:lnTo>
                  <a:pt x="1440180" y="129540"/>
                </a:lnTo>
                <a:lnTo>
                  <a:pt x="1447800" y="137160"/>
                </a:lnTo>
                <a:lnTo>
                  <a:pt x="1447800" y="144780"/>
                </a:lnTo>
                <a:lnTo>
                  <a:pt x="1440180" y="152400"/>
                </a:lnTo>
                <a:lnTo>
                  <a:pt x="1432560" y="160020"/>
                </a:lnTo>
                <a:lnTo>
                  <a:pt x="1409700" y="167640"/>
                </a:lnTo>
                <a:lnTo>
                  <a:pt x="1394460" y="182880"/>
                </a:lnTo>
                <a:lnTo>
                  <a:pt x="1363980" y="198120"/>
                </a:lnTo>
                <a:lnTo>
                  <a:pt x="1333500" y="213360"/>
                </a:lnTo>
                <a:lnTo>
                  <a:pt x="1303020" y="228600"/>
                </a:lnTo>
                <a:lnTo>
                  <a:pt x="1264920" y="251460"/>
                </a:lnTo>
                <a:lnTo>
                  <a:pt x="1219200" y="266700"/>
                </a:lnTo>
                <a:lnTo>
                  <a:pt x="1181100" y="289560"/>
                </a:lnTo>
                <a:lnTo>
                  <a:pt x="1135380" y="312420"/>
                </a:lnTo>
                <a:lnTo>
                  <a:pt x="1097280" y="335280"/>
                </a:lnTo>
                <a:lnTo>
                  <a:pt x="1051560" y="358140"/>
                </a:lnTo>
                <a:lnTo>
                  <a:pt x="1013460" y="381000"/>
                </a:lnTo>
                <a:lnTo>
                  <a:pt x="975360" y="403860"/>
                </a:lnTo>
                <a:lnTo>
                  <a:pt x="944880" y="426720"/>
                </a:lnTo>
                <a:lnTo>
                  <a:pt x="914400" y="441960"/>
                </a:lnTo>
                <a:lnTo>
                  <a:pt x="891540" y="464820"/>
                </a:lnTo>
                <a:lnTo>
                  <a:pt x="868680" y="480060"/>
                </a:lnTo>
                <a:lnTo>
                  <a:pt x="861060" y="487680"/>
                </a:lnTo>
                <a:lnTo>
                  <a:pt x="853440" y="495300"/>
                </a:lnTo>
                <a:lnTo>
                  <a:pt x="845820" y="502920"/>
                </a:lnTo>
                <a:lnTo>
                  <a:pt x="853440" y="502920"/>
                </a:lnTo>
                <a:lnTo>
                  <a:pt x="853440" y="502920"/>
                </a:lnTo>
                <a:lnTo>
                  <a:pt x="868680" y="502920"/>
                </a:lnTo>
                <a:lnTo>
                  <a:pt x="891540" y="495300"/>
                </a:lnTo>
                <a:lnTo>
                  <a:pt x="914400" y="487680"/>
                </a:lnTo>
                <a:lnTo>
                  <a:pt x="952500" y="480060"/>
                </a:lnTo>
                <a:lnTo>
                  <a:pt x="990600" y="464820"/>
                </a:lnTo>
                <a:lnTo>
                  <a:pt x="1028700" y="449580"/>
                </a:lnTo>
                <a:lnTo>
                  <a:pt x="1074420" y="426720"/>
                </a:lnTo>
                <a:lnTo>
                  <a:pt x="1120140" y="411480"/>
                </a:lnTo>
                <a:lnTo>
                  <a:pt x="1173480" y="396240"/>
                </a:lnTo>
                <a:lnTo>
                  <a:pt x="1219200" y="373380"/>
                </a:lnTo>
                <a:lnTo>
                  <a:pt x="1272540" y="358140"/>
                </a:lnTo>
                <a:lnTo>
                  <a:pt x="1325880" y="342900"/>
                </a:lnTo>
                <a:lnTo>
                  <a:pt x="1371600" y="327660"/>
                </a:lnTo>
                <a:lnTo>
                  <a:pt x="1417320" y="312420"/>
                </a:lnTo>
                <a:lnTo>
                  <a:pt x="1463040" y="297180"/>
                </a:lnTo>
                <a:lnTo>
                  <a:pt x="1508760" y="281940"/>
                </a:lnTo>
                <a:lnTo>
                  <a:pt x="1554480" y="274320"/>
                </a:lnTo>
                <a:lnTo>
                  <a:pt x="1592580" y="266700"/>
                </a:lnTo>
                <a:lnTo>
                  <a:pt x="1623060" y="259080"/>
                </a:lnTo>
                <a:lnTo>
                  <a:pt x="1653540" y="251460"/>
                </a:lnTo>
                <a:lnTo>
                  <a:pt x="1676400" y="243840"/>
                </a:lnTo>
                <a:lnTo>
                  <a:pt x="1699260" y="243840"/>
                </a:lnTo>
                <a:lnTo>
                  <a:pt x="1706880" y="236220"/>
                </a:lnTo>
                <a:lnTo>
                  <a:pt x="1722120" y="236220"/>
                </a:lnTo>
                <a:lnTo>
                  <a:pt x="1729740" y="236220"/>
                </a:lnTo>
                <a:lnTo>
                  <a:pt x="1729740" y="243840"/>
                </a:lnTo>
                <a:lnTo>
                  <a:pt x="1729740" y="243840"/>
                </a:lnTo>
                <a:lnTo>
                  <a:pt x="1722120" y="251460"/>
                </a:lnTo>
                <a:lnTo>
                  <a:pt x="1714500" y="259080"/>
                </a:lnTo>
                <a:lnTo>
                  <a:pt x="1699260" y="266700"/>
                </a:lnTo>
                <a:lnTo>
                  <a:pt x="1676400" y="274320"/>
                </a:lnTo>
                <a:lnTo>
                  <a:pt x="1653540" y="289560"/>
                </a:lnTo>
                <a:lnTo>
                  <a:pt x="1630680" y="297180"/>
                </a:lnTo>
                <a:lnTo>
                  <a:pt x="1607820" y="312420"/>
                </a:lnTo>
                <a:lnTo>
                  <a:pt x="1577340" y="327660"/>
                </a:lnTo>
                <a:lnTo>
                  <a:pt x="1546860" y="342900"/>
                </a:lnTo>
                <a:lnTo>
                  <a:pt x="1524000" y="358140"/>
                </a:lnTo>
                <a:lnTo>
                  <a:pt x="1493520" y="373380"/>
                </a:lnTo>
                <a:lnTo>
                  <a:pt x="1470660" y="388620"/>
                </a:lnTo>
                <a:lnTo>
                  <a:pt x="1447800" y="403860"/>
                </a:lnTo>
                <a:lnTo>
                  <a:pt x="1432560" y="419100"/>
                </a:lnTo>
                <a:lnTo>
                  <a:pt x="1409700" y="434340"/>
                </a:lnTo>
                <a:lnTo>
                  <a:pt x="1394460" y="441960"/>
                </a:lnTo>
                <a:lnTo>
                  <a:pt x="1386840" y="449580"/>
                </a:lnTo>
                <a:lnTo>
                  <a:pt x="1379220" y="464820"/>
                </a:lnTo>
                <a:lnTo>
                  <a:pt x="1371600" y="464820"/>
                </a:lnTo>
                <a:lnTo>
                  <a:pt x="1363980" y="472440"/>
                </a:lnTo>
                <a:lnTo>
                  <a:pt x="1363980" y="480060"/>
                </a:lnTo>
                <a:lnTo>
                  <a:pt x="1371600" y="480060"/>
                </a:lnTo>
                <a:lnTo>
                  <a:pt x="1379220" y="480060"/>
                </a:lnTo>
                <a:lnTo>
                  <a:pt x="1394460" y="480060"/>
                </a:lnTo>
                <a:lnTo>
                  <a:pt x="1409700" y="480060"/>
                </a:lnTo>
                <a:lnTo>
                  <a:pt x="1440180" y="472440"/>
                </a:lnTo>
                <a:lnTo>
                  <a:pt x="1455420" y="464820"/>
                </a:lnTo>
                <a:lnTo>
                  <a:pt x="1485900" y="457200"/>
                </a:lnTo>
                <a:lnTo>
                  <a:pt x="1508760" y="449580"/>
                </a:lnTo>
                <a:lnTo>
                  <a:pt x="1539240" y="441960"/>
                </a:lnTo>
                <a:lnTo>
                  <a:pt x="1569720" y="434340"/>
                </a:lnTo>
                <a:lnTo>
                  <a:pt x="1600200" y="426720"/>
                </a:lnTo>
                <a:lnTo>
                  <a:pt x="1630680" y="419100"/>
                </a:lnTo>
                <a:lnTo>
                  <a:pt x="1661160" y="411480"/>
                </a:lnTo>
                <a:lnTo>
                  <a:pt x="1684020" y="403860"/>
                </a:lnTo>
                <a:lnTo>
                  <a:pt x="1706880" y="396240"/>
                </a:lnTo>
                <a:lnTo>
                  <a:pt x="1729740" y="396240"/>
                </a:lnTo>
                <a:lnTo>
                  <a:pt x="1752600" y="396240"/>
                </a:lnTo>
                <a:lnTo>
                  <a:pt x="1767840" y="388620"/>
                </a:lnTo>
                <a:lnTo>
                  <a:pt x="1783080" y="388620"/>
                </a:lnTo>
                <a:lnTo>
                  <a:pt x="1798320" y="388620"/>
                </a:lnTo>
                <a:lnTo>
                  <a:pt x="1798320" y="388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7353300" y="4511040"/>
            <a:ext cx="213362" cy="198121"/>
          </a:xfrm>
          <a:custGeom>
            <a:avLst/>
            <a:gdLst/>
            <a:ahLst/>
            <a:cxnLst/>
            <a:rect l="0" t="0" r="0" b="0"/>
            <a:pathLst>
              <a:path w="213362" h="198121">
                <a:moveTo>
                  <a:pt x="213361" y="0"/>
                </a:moveTo>
                <a:lnTo>
                  <a:pt x="213361" y="0"/>
                </a:lnTo>
                <a:lnTo>
                  <a:pt x="213361" y="0"/>
                </a:lnTo>
                <a:lnTo>
                  <a:pt x="213361" y="0"/>
                </a:lnTo>
                <a:lnTo>
                  <a:pt x="213361" y="0"/>
                </a:lnTo>
                <a:lnTo>
                  <a:pt x="213361" y="0"/>
                </a:lnTo>
                <a:lnTo>
                  <a:pt x="213361" y="0"/>
                </a:lnTo>
                <a:lnTo>
                  <a:pt x="213361" y="0"/>
                </a:lnTo>
                <a:lnTo>
                  <a:pt x="213361" y="0"/>
                </a:lnTo>
                <a:lnTo>
                  <a:pt x="205740" y="0"/>
                </a:lnTo>
                <a:lnTo>
                  <a:pt x="205740" y="0"/>
                </a:lnTo>
                <a:lnTo>
                  <a:pt x="205740" y="0"/>
                </a:lnTo>
                <a:lnTo>
                  <a:pt x="205740" y="0"/>
                </a:lnTo>
                <a:lnTo>
                  <a:pt x="205740" y="0"/>
                </a:lnTo>
                <a:lnTo>
                  <a:pt x="198120" y="0"/>
                </a:lnTo>
                <a:lnTo>
                  <a:pt x="198120" y="0"/>
                </a:lnTo>
                <a:lnTo>
                  <a:pt x="198120" y="0"/>
                </a:lnTo>
                <a:lnTo>
                  <a:pt x="190500" y="0"/>
                </a:lnTo>
                <a:lnTo>
                  <a:pt x="190500" y="0"/>
                </a:lnTo>
                <a:lnTo>
                  <a:pt x="190500" y="0"/>
                </a:lnTo>
                <a:lnTo>
                  <a:pt x="182880" y="0"/>
                </a:lnTo>
                <a:lnTo>
                  <a:pt x="175261" y="0"/>
                </a:lnTo>
                <a:lnTo>
                  <a:pt x="175261" y="0"/>
                </a:lnTo>
                <a:lnTo>
                  <a:pt x="167640" y="0"/>
                </a:lnTo>
                <a:lnTo>
                  <a:pt x="160020" y="7620"/>
                </a:lnTo>
                <a:lnTo>
                  <a:pt x="152400" y="7620"/>
                </a:lnTo>
                <a:lnTo>
                  <a:pt x="144780" y="7620"/>
                </a:lnTo>
                <a:lnTo>
                  <a:pt x="137161" y="7620"/>
                </a:lnTo>
                <a:lnTo>
                  <a:pt x="129540" y="7620"/>
                </a:lnTo>
                <a:lnTo>
                  <a:pt x="121920" y="7620"/>
                </a:lnTo>
                <a:lnTo>
                  <a:pt x="106680" y="7620"/>
                </a:lnTo>
                <a:lnTo>
                  <a:pt x="99061" y="15240"/>
                </a:lnTo>
                <a:lnTo>
                  <a:pt x="91440" y="15240"/>
                </a:lnTo>
                <a:lnTo>
                  <a:pt x="83820" y="15240"/>
                </a:lnTo>
                <a:lnTo>
                  <a:pt x="76200" y="15240"/>
                </a:lnTo>
                <a:lnTo>
                  <a:pt x="68580" y="15240"/>
                </a:lnTo>
                <a:lnTo>
                  <a:pt x="60961" y="15240"/>
                </a:lnTo>
                <a:lnTo>
                  <a:pt x="53340" y="22860"/>
                </a:lnTo>
                <a:lnTo>
                  <a:pt x="45720" y="22860"/>
                </a:lnTo>
                <a:lnTo>
                  <a:pt x="38100" y="22860"/>
                </a:lnTo>
                <a:lnTo>
                  <a:pt x="30480" y="22860"/>
                </a:lnTo>
                <a:lnTo>
                  <a:pt x="22861" y="22860"/>
                </a:lnTo>
                <a:lnTo>
                  <a:pt x="22861" y="22860"/>
                </a:lnTo>
                <a:lnTo>
                  <a:pt x="15240" y="22860"/>
                </a:lnTo>
                <a:lnTo>
                  <a:pt x="15240" y="22860"/>
                </a:lnTo>
                <a:lnTo>
                  <a:pt x="762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8100"/>
                </a:lnTo>
                <a:lnTo>
                  <a:pt x="0" y="3810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7620" y="53340"/>
                </a:lnTo>
                <a:lnTo>
                  <a:pt x="7620" y="53340"/>
                </a:lnTo>
                <a:lnTo>
                  <a:pt x="15240" y="60960"/>
                </a:lnTo>
                <a:lnTo>
                  <a:pt x="15240" y="60960"/>
                </a:lnTo>
                <a:lnTo>
                  <a:pt x="22861" y="68580"/>
                </a:lnTo>
                <a:lnTo>
                  <a:pt x="22861" y="76200"/>
                </a:lnTo>
                <a:lnTo>
                  <a:pt x="30480" y="83820"/>
                </a:lnTo>
                <a:lnTo>
                  <a:pt x="30480" y="91440"/>
                </a:lnTo>
                <a:lnTo>
                  <a:pt x="38100" y="91440"/>
                </a:lnTo>
                <a:lnTo>
                  <a:pt x="38100" y="106680"/>
                </a:lnTo>
                <a:lnTo>
                  <a:pt x="45720" y="114300"/>
                </a:lnTo>
                <a:lnTo>
                  <a:pt x="53340" y="121920"/>
                </a:lnTo>
                <a:lnTo>
                  <a:pt x="60961" y="129540"/>
                </a:lnTo>
                <a:lnTo>
                  <a:pt x="60961" y="137160"/>
                </a:lnTo>
                <a:lnTo>
                  <a:pt x="68580" y="144780"/>
                </a:lnTo>
                <a:lnTo>
                  <a:pt x="76200" y="144780"/>
                </a:lnTo>
                <a:lnTo>
                  <a:pt x="76200" y="160020"/>
                </a:lnTo>
                <a:lnTo>
                  <a:pt x="83820" y="160020"/>
                </a:lnTo>
                <a:lnTo>
                  <a:pt x="83820" y="167640"/>
                </a:lnTo>
                <a:lnTo>
                  <a:pt x="91440" y="175260"/>
                </a:lnTo>
                <a:lnTo>
                  <a:pt x="91440" y="182880"/>
                </a:lnTo>
                <a:lnTo>
                  <a:pt x="99061" y="182880"/>
                </a:lnTo>
                <a:lnTo>
                  <a:pt x="99061" y="190500"/>
                </a:lnTo>
                <a:lnTo>
                  <a:pt x="99061" y="198120"/>
                </a:lnTo>
                <a:lnTo>
                  <a:pt x="99061" y="198120"/>
                </a:lnTo>
                <a:lnTo>
                  <a:pt x="106680" y="198120"/>
                </a:lnTo>
                <a:lnTo>
                  <a:pt x="106680" y="198120"/>
                </a:lnTo>
                <a:lnTo>
                  <a:pt x="106680" y="198120"/>
                </a:lnTo>
                <a:lnTo>
                  <a:pt x="106680" y="198120"/>
                </a:lnTo>
                <a:lnTo>
                  <a:pt x="106680" y="198120"/>
                </a:lnTo>
                <a:lnTo>
                  <a:pt x="106680" y="198120"/>
                </a:lnTo>
                <a:lnTo>
                  <a:pt x="106680" y="198120"/>
                </a:lnTo>
                <a:lnTo>
                  <a:pt x="106680" y="198120"/>
                </a:lnTo>
                <a:lnTo>
                  <a:pt x="106680" y="198120"/>
                </a:lnTo>
                <a:lnTo>
                  <a:pt x="106680" y="198120"/>
                </a:lnTo>
                <a:lnTo>
                  <a:pt x="106680" y="198120"/>
                </a:lnTo>
                <a:lnTo>
                  <a:pt x="106680" y="198120"/>
                </a:lnTo>
                <a:lnTo>
                  <a:pt x="106680" y="198120"/>
                </a:lnTo>
                <a:lnTo>
                  <a:pt x="106680" y="198120"/>
                </a:lnTo>
                <a:lnTo>
                  <a:pt x="106680" y="198120"/>
                </a:lnTo>
                <a:lnTo>
                  <a:pt x="106680" y="198120"/>
                </a:lnTo>
                <a:lnTo>
                  <a:pt x="106680" y="198120"/>
                </a:lnTo>
                <a:lnTo>
                  <a:pt x="106680" y="198120"/>
                </a:lnTo>
                <a:lnTo>
                  <a:pt x="106680" y="198120"/>
                </a:lnTo>
                <a:lnTo>
                  <a:pt x="106680" y="198120"/>
                </a:lnTo>
                <a:lnTo>
                  <a:pt x="106680" y="198120"/>
                </a:lnTo>
                <a:lnTo>
                  <a:pt x="106680" y="198120"/>
                </a:lnTo>
                <a:lnTo>
                  <a:pt x="106680" y="198120"/>
                </a:lnTo>
                <a:lnTo>
                  <a:pt x="106680" y="19812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1013460" y="4282440"/>
            <a:ext cx="1546861" cy="76201"/>
          </a:xfrm>
          <a:custGeom>
            <a:avLst/>
            <a:gdLst/>
            <a:ahLst/>
            <a:cxnLst/>
            <a:rect l="0" t="0" r="0" b="0"/>
            <a:pathLst>
              <a:path w="1546861" h="76201">
                <a:moveTo>
                  <a:pt x="144780" y="22860"/>
                </a:moveTo>
                <a:lnTo>
                  <a:pt x="144780" y="22860"/>
                </a:lnTo>
                <a:lnTo>
                  <a:pt x="152400" y="22860"/>
                </a:lnTo>
                <a:lnTo>
                  <a:pt x="160020" y="22860"/>
                </a:lnTo>
                <a:lnTo>
                  <a:pt x="160020" y="22860"/>
                </a:lnTo>
                <a:lnTo>
                  <a:pt x="167640" y="22860"/>
                </a:lnTo>
                <a:lnTo>
                  <a:pt x="175260" y="22860"/>
                </a:lnTo>
                <a:lnTo>
                  <a:pt x="182880" y="22860"/>
                </a:lnTo>
                <a:lnTo>
                  <a:pt x="190500" y="22860"/>
                </a:lnTo>
                <a:lnTo>
                  <a:pt x="198120" y="22860"/>
                </a:lnTo>
                <a:lnTo>
                  <a:pt x="205740" y="22860"/>
                </a:lnTo>
                <a:lnTo>
                  <a:pt x="213360" y="22860"/>
                </a:lnTo>
                <a:lnTo>
                  <a:pt x="220980" y="22860"/>
                </a:lnTo>
                <a:lnTo>
                  <a:pt x="228600" y="22860"/>
                </a:lnTo>
                <a:lnTo>
                  <a:pt x="243840" y="30480"/>
                </a:lnTo>
                <a:lnTo>
                  <a:pt x="251460" y="30480"/>
                </a:lnTo>
                <a:lnTo>
                  <a:pt x="266700" y="30480"/>
                </a:lnTo>
                <a:lnTo>
                  <a:pt x="274320" y="30480"/>
                </a:lnTo>
                <a:lnTo>
                  <a:pt x="281940" y="30480"/>
                </a:lnTo>
                <a:lnTo>
                  <a:pt x="297180" y="30480"/>
                </a:lnTo>
                <a:lnTo>
                  <a:pt x="304800" y="30480"/>
                </a:lnTo>
                <a:lnTo>
                  <a:pt x="320040" y="30480"/>
                </a:lnTo>
                <a:lnTo>
                  <a:pt x="335280" y="38100"/>
                </a:lnTo>
                <a:lnTo>
                  <a:pt x="342900" y="38100"/>
                </a:lnTo>
                <a:lnTo>
                  <a:pt x="358140" y="38100"/>
                </a:lnTo>
                <a:lnTo>
                  <a:pt x="365760" y="38100"/>
                </a:lnTo>
                <a:lnTo>
                  <a:pt x="388620" y="38100"/>
                </a:lnTo>
                <a:lnTo>
                  <a:pt x="396240" y="38100"/>
                </a:lnTo>
                <a:lnTo>
                  <a:pt x="411480" y="38100"/>
                </a:lnTo>
                <a:lnTo>
                  <a:pt x="426720" y="38100"/>
                </a:lnTo>
                <a:lnTo>
                  <a:pt x="441960" y="38100"/>
                </a:lnTo>
                <a:lnTo>
                  <a:pt x="457200" y="38100"/>
                </a:lnTo>
                <a:lnTo>
                  <a:pt x="472440" y="38100"/>
                </a:lnTo>
                <a:lnTo>
                  <a:pt x="487680" y="38100"/>
                </a:lnTo>
                <a:lnTo>
                  <a:pt x="502920" y="38100"/>
                </a:lnTo>
                <a:lnTo>
                  <a:pt x="525780" y="38100"/>
                </a:lnTo>
                <a:lnTo>
                  <a:pt x="541020" y="38100"/>
                </a:lnTo>
                <a:lnTo>
                  <a:pt x="556260" y="38100"/>
                </a:lnTo>
                <a:lnTo>
                  <a:pt x="571500" y="38100"/>
                </a:lnTo>
                <a:lnTo>
                  <a:pt x="586740" y="38100"/>
                </a:lnTo>
                <a:lnTo>
                  <a:pt x="609600" y="38100"/>
                </a:lnTo>
                <a:lnTo>
                  <a:pt x="624840" y="38100"/>
                </a:lnTo>
                <a:lnTo>
                  <a:pt x="640080" y="38100"/>
                </a:lnTo>
                <a:lnTo>
                  <a:pt x="655320" y="38100"/>
                </a:lnTo>
                <a:lnTo>
                  <a:pt x="678180" y="38100"/>
                </a:lnTo>
                <a:lnTo>
                  <a:pt x="693420" y="38100"/>
                </a:lnTo>
                <a:lnTo>
                  <a:pt x="716280" y="38100"/>
                </a:lnTo>
                <a:lnTo>
                  <a:pt x="731520" y="45720"/>
                </a:lnTo>
                <a:lnTo>
                  <a:pt x="754380" y="45720"/>
                </a:lnTo>
                <a:lnTo>
                  <a:pt x="777240" y="45720"/>
                </a:lnTo>
                <a:lnTo>
                  <a:pt x="792480" y="45720"/>
                </a:lnTo>
                <a:lnTo>
                  <a:pt x="815340" y="45720"/>
                </a:lnTo>
                <a:lnTo>
                  <a:pt x="830580" y="45720"/>
                </a:lnTo>
                <a:lnTo>
                  <a:pt x="853440" y="45720"/>
                </a:lnTo>
                <a:lnTo>
                  <a:pt x="868680" y="45720"/>
                </a:lnTo>
                <a:lnTo>
                  <a:pt x="891540" y="45720"/>
                </a:lnTo>
                <a:lnTo>
                  <a:pt x="914400" y="53340"/>
                </a:lnTo>
                <a:lnTo>
                  <a:pt x="929640" y="53340"/>
                </a:lnTo>
                <a:lnTo>
                  <a:pt x="944880" y="53340"/>
                </a:lnTo>
                <a:lnTo>
                  <a:pt x="967740" y="53340"/>
                </a:lnTo>
                <a:lnTo>
                  <a:pt x="982980" y="53340"/>
                </a:lnTo>
                <a:lnTo>
                  <a:pt x="1005840" y="53340"/>
                </a:lnTo>
                <a:lnTo>
                  <a:pt x="1028700" y="53340"/>
                </a:lnTo>
                <a:lnTo>
                  <a:pt x="1043940" y="60960"/>
                </a:lnTo>
                <a:lnTo>
                  <a:pt x="1059180" y="60960"/>
                </a:lnTo>
                <a:lnTo>
                  <a:pt x="1082040" y="60960"/>
                </a:lnTo>
                <a:lnTo>
                  <a:pt x="1097280" y="60960"/>
                </a:lnTo>
                <a:lnTo>
                  <a:pt x="1112520" y="60960"/>
                </a:lnTo>
                <a:lnTo>
                  <a:pt x="1135380" y="60960"/>
                </a:lnTo>
                <a:lnTo>
                  <a:pt x="1150620" y="60960"/>
                </a:lnTo>
                <a:lnTo>
                  <a:pt x="1165860" y="60960"/>
                </a:lnTo>
                <a:lnTo>
                  <a:pt x="1188720" y="60960"/>
                </a:lnTo>
                <a:lnTo>
                  <a:pt x="1203960" y="68580"/>
                </a:lnTo>
                <a:lnTo>
                  <a:pt x="1226820" y="68580"/>
                </a:lnTo>
                <a:lnTo>
                  <a:pt x="1242060" y="68580"/>
                </a:lnTo>
                <a:lnTo>
                  <a:pt x="1264920" y="68580"/>
                </a:lnTo>
                <a:lnTo>
                  <a:pt x="1280160" y="68580"/>
                </a:lnTo>
                <a:lnTo>
                  <a:pt x="1295400" y="68580"/>
                </a:lnTo>
                <a:lnTo>
                  <a:pt x="1310640" y="68580"/>
                </a:lnTo>
                <a:lnTo>
                  <a:pt x="1325880" y="68580"/>
                </a:lnTo>
                <a:lnTo>
                  <a:pt x="1341120" y="68580"/>
                </a:lnTo>
                <a:lnTo>
                  <a:pt x="1356360" y="68580"/>
                </a:lnTo>
                <a:lnTo>
                  <a:pt x="1371600" y="68580"/>
                </a:lnTo>
                <a:lnTo>
                  <a:pt x="1386840" y="68580"/>
                </a:lnTo>
                <a:lnTo>
                  <a:pt x="1402080" y="68580"/>
                </a:lnTo>
                <a:lnTo>
                  <a:pt x="1417320" y="68580"/>
                </a:lnTo>
                <a:lnTo>
                  <a:pt x="1424940" y="68580"/>
                </a:lnTo>
                <a:lnTo>
                  <a:pt x="1440180" y="68580"/>
                </a:lnTo>
                <a:lnTo>
                  <a:pt x="1455420" y="68580"/>
                </a:lnTo>
                <a:lnTo>
                  <a:pt x="1463040" y="68580"/>
                </a:lnTo>
                <a:lnTo>
                  <a:pt x="1470660" y="68580"/>
                </a:lnTo>
                <a:lnTo>
                  <a:pt x="1485900" y="68580"/>
                </a:lnTo>
                <a:lnTo>
                  <a:pt x="1501140" y="68580"/>
                </a:lnTo>
                <a:lnTo>
                  <a:pt x="1508760" y="68580"/>
                </a:lnTo>
                <a:lnTo>
                  <a:pt x="1516380" y="68580"/>
                </a:lnTo>
                <a:lnTo>
                  <a:pt x="1524000" y="68580"/>
                </a:lnTo>
                <a:lnTo>
                  <a:pt x="1524000" y="68580"/>
                </a:lnTo>
                <a:lnTo>
                  <a:pt x="1531620" y="68580"/>
                </a:lnTo>
                <a:lnTo>
                  <a:pt x="1531620" y="68580"/>
                </a:lnTo>
                <a:lnTo>
                  <a:pt x="1539240" y="68580"/>
                </a:lnTo>
                <a:lnTo>
                  <a:pt x="1539240" y="68580"/>
                </a:lnTo>
                <a:lnTo>
                  <a:pt x="1546860" y="68580"/>
                </a:lnTo>
                <a:lnTo>
                  <a:pt x="1546860" y="68580"/>
                </a:lnTo>
                <a:lnTo>
                  <a:pt x="1546860" y="68580"/>
                </a:lnTo>
                <a:lnTo>
                  <a:pt x="1546860" y="68580"/>
                </a:lnTo>
                <a:lnTo>
                  <a:pt x="1546860" y="68580"/>
                </a:lnTo>
                <a:lnTo>
                  <a:pt x="1546860" y="68580"/>
                </a:lnTo>
                <a:lnTo>
                  <a:pt x="1546860" y="68580"/>
                </a:lnTo>
                <a:lnTo>
                  <a:pt x="1546860" y="68580"/>
                </a:lnTo>
                <a:lnTo>
                  <a:pt x="1546860" y="68580"/>
                </a:lnTo>
                <a:lnTo>
                  <a:pt x="1546860" y="68580"/>
                </a:lnTo>
                <a:lnTo>
                  <a:pt x="1546860" y="68580"/>
                </a:lnTo>
                <a:lnTo>
                  <a:pt x="1546860" y="68580"/>
                </a:lnTo>
                <a:lnTo>
                  <a:pt x="1546860" y="68580"/>
                </a:lnTo>
                <a:lnTo>
                  <a:pt x="1539240" y="68580"/>
                </a:lnTo>
                <a:lnTo>
                  <a:pt x="1539240" y="76200"/>
                </a:lnTo>
                <a:lnTo>
                  <a:pt x="1539240" y="76200"/>
                </a:lnTo>
                <a:lnTo>
                  <a:pt x="1531620" y="76200"/>
                </a:lnTo>
                <a:lnTo>
                  <a:pt x="1531620" y="76200"/>
                </a:lnTo>
                <a:lnTo>
                  <a:pt x="1524000" y="76200"/>
                </a:lnTo>
                <a:lnTo>
                  <a:pt x="1516380" y="76200"/>
                </a:lnTo>
                <a:lnTo>
                  <a:pt x="1508760" y="76200"/>
                </a:lnTo>
                <a:lnTo>
                  <a:pt x="1508760" y="76200"/>
                </a:lnTo>
                <a:lnTo>
                  <a:pt x="1493520" y="76200"/>
                </a:lnTo>
                <a:lnTo>
                  <a:pt x="1485900" y="76200"/>
                </a:lnTo>
                <a:lnTo>
                  <a:pt x="1478280" y="76200"/>
                </a:lnTo>
                <a:lnTo>
                  <a:pt x="1463040" y="76200"/>
                </a:lnTo>
                <a:lnTo>
                  <a:pt x="1455420" y="76200"/>
                </a:lnTo>
                <a:lnTo>
                  <a:pt x="1440180" y="76200"/>
                </a:lnTo>
                <a:lnTo>
                  <a:pt x="1432560" y="76200"/>
                </a:lnTo>
                <a:lnTo>
                  <a:pt x="1417320" y="76200"/>
                </a:lnTo>
                <a:lnTo>
                  <a:pt x="1402080" y="68580"/>
                </a:lnTo>
                <a:lnTo>
                  <a:pt x="1386840" y="68580"/>
                </a:lnTo>
                <a:lnTo>
                  <a:pt x="1371600" y="68580"/>
                </a:lnTo>
                <a:lnTo>
                  <a:pt x="1356360" y="68580"/>
                </a:lnTo>
                <a:lnTo>
                  <a:pt x="1341120" y="68580"/>
                </a:lnTo>
                <a:lnTo>
                  <a:pt x="1325880" y="68580"/>
                </a:lnTo>
                <a:lnTo>
                  <a:pt x="1310640" y="68580"/>
                </a:lnTo>
                <a:lnTo>
                  <a:pt x="1287780" y="68580"/>
                </a:lnTo>
                <a:lnTo>
                  <a:pt x="1272540" y="60960"/>
                </a:lnTo>
                <a:lnTo>
                  <a:pt x="1249680" y="60960"/>
                </a:lnTo>
                <a:lnTo>
                  <a:pt x="1226820" y="60960"/>
                </a:lnTo>
                <a:lnTo>
                  <a:pt x="1211580" y="60960"/>
                </a:lnTo>
                <a:lnTo>
                  <a:pt x="1188720" y="60960"/>
                </a:lnTo>
                <a:lnTo>
                  <a:pt x="1173480" y="60960"/>
                </a:lnTo>
                <a:lnTo>
                  <a:pt x="1150620" y="60960"/>
                </a:lnTo>
                <a:lnTo>
                  <a:pt x="1127760" y="60960"/>
                </a:lnTo>
                <a:lnTo>
                  <a:pt x="1104900" y="60960"/>
                </a:lnTo>
                <a:lnTo>
                  <a:pt x="1082040" y="60960"/>
                </a:lnTo>
                <a:lnTo>
                  <a:pt x="1066800" y="60960"/>
                </a:lnTo>
                <a:lnTo>
                  <a:pt x="1043940" y="60960"/>
                </a:lnTo>
                <a:lnTo>
                  <a:pt x="1021080" y="53340"/>
                </a:lnTo>
                <a:lnTo>
                  <a:pt x="998220" y="53340"/>
                </a:lnTo>
                <a:lnTo>
                  <a:pt x="975360" y="53340"/>
                </a:lnTo>
                <a:lnTo>
                  <a:pt x="952500" y="53340"/>
                </a:lnTo>
                <a:lnTo>
                  <a:pt x="929640" y="53340"/>
                </a:lnTo>
                <a:lnTo>
                  <a:pt x="906780" y="53340"/>
                </a:lnTo>
                <a:lnTo>
                  <a:pt x="883920" y="45720"/>
                </a:lnTo>
                <a:lnTo>
                  <a:pt x="861060" y="45720"/>
                </a:lnTo>
                <a:lnTo>
                  <a:pt x="838200" y="45720"/>
                </a:lnTo>
                <a:lnTo>
                  <a:pt x="815340" y="45720"/>
                </a:lnTo>
                <a:lnTo>
                  <a:pt x="792480" y="45720"/>
                </a:lnTo>
                <a:lnTo>
                  <a:pt x="769620" y="45720"/>
                </a:lnTo>
                <a:lnTo>
                  <a:pt x="746760" y="38100"/>
                </a:lnTo>
                <a:lnTo>
                  <a:pt x="723900" y="38100"/>
                </a:lnTo>
                <a:lnTo>
                  <a:pt x="701040" y="38100"/>
                </a:lnTo>
                <a:lnTo>
                  <a:pt x="678180" y="38100"/>
                </a:lnTo>
                <a:lnTo>
                  <a:pt x="655320" y="38100"/>
                </a:lnTo>
                <a:lnTo>
                  <a:pt x="640080" y="38100"/>
                </a:lnTo>
                <a:lnTo>
                  <a:pt x="617220" y="30480"/>
                </a:lnTo>
                <a:lnTo>
                  <a:pt x="594360" y="30480"/>
                </a:lnTo>
                <a:lnTo>
                  <a:pt x="579120" y="30480"/>
                </a:lnTo>
                <a:lnTo>
                  <a:pt x="556260" y="30480"/>
                </a:lnTo>
                <a:lnTo>
                  <a:pt x="533400" y="30480"/>
                </a:lnTo>
                <a:lnTo>
                  <a:pt x="518160" y="30480"/>
                </a:lnTo>
                <a:lnTo>
                  <a:pt x="495300" y="22860"/>
                </a:lnTo>
                <a:lnTo>
                  <a:pt x="472440" y="22860"/>
                </a:lnTo>
                <a:lnTo>
                  <a:pt x="457200" y="22860"/>
                </a:lnTo>
                <a:lnTo>
                  <a:pt x="441960" y="15240"/>
                </a:lnTo>
                <a:lnTo>
                  <a:pt x="419100" y="15240"/>
                </a:lnTo>
                <a:lnTo>
                  <a:pt x="403860" y="15240"/>
                </a:lnTo>
                <a:lnTo>
                  <a:pt x="388620" y="15240"/>
                </a:lnTo>
                <a:lnTo>
                  <a:pt x="373380" y="15240"/>
                </a:lnTo>
                <a:lnTo>
                  <a:pt x="358140" y="15240"/>
                </a:lnTo>
                <a:lnTo>
                  <a:pt x="342900" y="15240"/>
                </a:lnTo>
                <a:lnTo>
                  <a:pt x="335280" y="15240"/>
                </a:lnTo>
                <a:lnTo>
                  <a:pt x="320040" y="15240"/>
                </a:lnTo>
                <a:lnTo>
                  <a:pt x="304800" y="15240"/>
                </a:lnTo>
                <a:lnTo>
                  <a:pt x="297180" y="15240"/>
                </a:lnTo>
                <a:lnTo>
                  <a:pt x="289560" y="15240"/>
                </a:lnTo>
                <a:lnTo>
                  <a:pt x="274320" y="15240"/>
                </a:lnTo>
                <a:lnTo>
                  <a:pt x="266700" y="15240"/>
                </a:lnTo>
                <a:lnTo>
                  <a:pt x="259080" y="15240"/>
                </a:lnTo>
                <a:lnTo>
                  <a:pt x="251460" y="15240"/>
                </a:lnTo>
                <a:lnTo>
                  <a:pt x="236220" y="15240"/>
                </a:lnTo>
                <a:lnTo>
                  <a:pt x="228600" y="15240"/>
                </a:lnTo>
                <a:lnTo>
                  <a:pt x="220980" y="7620"/>
                </a:lnTo>
                <a:lnTo>
                  <a:pt x="213360" y="7620"/>
                </a:lnTo>
                <a:lnTo>
                  <a:pt x="205740" y="7620"/>
                </a:lnTo>
                <a:lnTo>
                  <a:pt x="198120" y="7620"/>
                </a:lnTo>
                <a:lnTo>
                  <a:pt x="190500" y="7620"/>
                </a:lnTo>
                <a:lnTo>
                  <a:pt x="190500" y="7620"/>
                </a:lnTo>
                <a:lnTo>
                  <a:pt x="182880" y="7620"/>
                </a:lnTo>
                <a:lnTo>
                  <a:pt x="175260" y="7620"/>
                </a:lnTo>
                <a:lnTo>
                  <a:pt x="167640" y="7620"/>
                </a:lnTo>
                <a:lnTo>
                  <a:pt x="167640" y="7620"/>
                </a:lnTo>
                <a:lnTo>
                  <a:pt x="160020" y="7620"/>
                </a:lnTo>
                <a:lnTo>
                  <a:pt x="152400" y="7620"/>
                </a:lnTo>
                <a:lnTo>
                  <a:pt x="152400" y="7620"/>
                </a:lnTo>
                <a:lnTo>
                  <a:pt x="144780" y="7620"/>
                </a:lnTo>
                <a:lnTo>
                  <a:pt x="137160" y="7620"/>
                </a:lnTo>
                <a:lnTo>
                  <a:pt x="137160" y="7620"/>
                </a:lnTo>
                <a:lnTo>
                  <a:pt x="129540" y="7620"/>
                </a:lnTo>
                <a:lnTo>
                  <a:pt x="129540" y="7620"/>
                </a:lnTo>
                <a:lnTo>
                  <a:pt x="121920" y="7620"/>
                </a:lnTo>
                <a:lnTo>
                  <a:pt x="114300" y="7620"/>
                </a:lnTo>
                <a:lnTo>
                  <a:pt x="114300" y="7620"/>
                </a:lnTo>
                <a:lnTo>
                  <a:pt x="106680" y="0"/>
                </a:lnTo>
                <a:lnTo>
                  <a:pt x="99060" y="0"/>
                </a:lnTo>
                <a:lnTo>
                  <a:pt x="99060" y="0"/>
                </a:lnTo>
                <a:lnTo>
                  <a:pt x="9144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76200" y="0"/>
                </a:lnTo>
                <a:lnTo>
                  <a:pt x="68580" y="0"/>
                </a:lnTo>
                <a:lnTo>
                  <a:pt x="68580" y="0"/>
                </a:lnTo>
                <a:lnTo>
                  <a:pt x="60960" y="0"/>
                </a:lnTo>
                <a:lnTo>
                  <a:pt x="60960" y="0"/>
                </a:lnTo>
                <a:lnTo>
                  <a:pt x="53340" y="0"/>
                </a:lnTo>
                <a:lnTo>
                  <a:pt x="53340" y="0"/>
                </a:lnTo>
                <a:lnTo>
                  <a:pt x="45720" y="0"/>
                </a:lnTo>
                <a:lnTo>
                  <a:pt x="45720" y="0"/>
                </a:lnTo>
                <a:lnTo>
                  <a:pt x="38100" y="0"/>
                </a:lnTo>
                <a:lnTo>
                  <a:pt x="38100" y="0"/>
                </a:lnTo>
                <a:lnTo>
                  <a:pt x="30480" y="0"/>
                </a:lnTo>
                <a:lnTo>
                  <a:pt x="30480" y="0"/>
                </a:lnTo>
                <a:lnTo>
                  <a:pt x="22860" y="0"/>
                </a:lnTo>
                <a:lnTo>
                  <a:pt x="2286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38100" y="7620"/>
                </a:lnTo>
                <a:lnTo>
                  <a:pt x="45720" y="7620"/>
                </a:lnTo>
                <a:lnTo>
                  <a:pt x="53340" y="7620"/>
                </a:lnTo>
                <a:lnTo>
                  <a:pt x="60960" y="7620"/>
                </a:lnTo>
                <a:lnTo>
                  <a:pt x="68580" y="7620"/>
                </a:lnTo>
                <a:lnTo>
                  <a:pt x="83820" y="7620"/>
                </a:lnTo>
                <a:lnTo>
                  <a:pt x="91440" y="7620"/>
                </a:lnTo>
                <a:lnTo>
                  <a:pt x="106680" y="7620"/>
                </a:lnTo>
                <a:lnTo>
                  <a:pt x="114300" y="7620"/>
                </a:lnTo>
                <a:lnTo>
                  <a:pt x="129540" y="15240"/>
                </a:lnTo>
                <a:lnTo>
                  <a:pt x="144780" y="15240"/>
                </a:lnTo>
                <a:lnTo>
                  <a:pt x="160020" y="15240"/>
                </a:lnTo>
                <a:lnTo>
                  <a:pt x="167640" y="15240"/>
                </a:lnTo>
                <a:lnTo>
                  <a:pt x="190500" y="15240"/>
                </a:lnTo>
                <a:lnTo>
                  <a:pt x="198120" y="15240"/>
                </a:lnTo>
                <a:lnTo>
                  <a:pt x="213360" y="15240"/>
                </a:lnTo>
                <a:lnTo>
                  <a:pt x="236220" y="15240"/>
                </a:lnTo>
                <a:lnTo>
                  <a:pt x="251460" y="15240"/>
                </a:lnTo>
                <a:lnTo>
                  <a:pt x="266700" y="15240"/>
                </a:lnTo>
                <a:lnTo>
                  <a:pt x="281940" y="15240"/>
                </a:lnTo>
                <a:lnTo>
                  <a:pt x="297180" y="15240"/>
                </a:lnTo>
                <a:lnTo>
                  <a:pt x="320040" y="15240"/>
                </a:lnTo>
                <a:lnTo>
                  <a:pt x="335280" y="15240"/>
                </a:lnTo>
                <a:lnTo>
                  <a:pt x="350520" y="15240"/>
                </a:lnTo>
                <a:lnTo>
                  <a:pt x="373380" y="15240"/>
                </a:lnTo>
                <a:lnTo>
                  <a:pt x="388620" y="15240"/>
                </a:lnTo>
                <a:lnTo>
                  <a:pt x="411480" y="15240"/>
                </a:lnTo>
                <a:lnTo>
                  <a:pt x="434340" y="15240"/>
                </a:lnTo>
                <a:lnTo>
                  <a:pt x="449580" y="15240"/>
                </a:lnTo>
                <a:lnTo>
                  <a:pt x="472440" y="15240"/>
                </a:lnTo>
                <a:lnTo>
                  <a:pt x="495300" y="15240"/>
                </a:lnTo>
                <a:lnTo>
                  <a:pt x="518160" y="15240"/>
                </a:lnTo>
                <a:lnTo>
                  <a:pt x="541020" y="15240"/>
                </a:lnTo>
                <a:lnTo>
                  <a:pt x="556260" y="15240"/>
                </a:lnTo>
                <a:lnTo>
                  <a:pt x="579120" y="15240"/>
                </a:lnTo>
                <a:lnTo>
                  <a:pt x="601980" y="15240"/>
                </a:lnTo>
                <a:lnTo>
                  <a:pt x="624840" y="15240"/>
                </a:lnTo>
                <a:lnTo>
                  <a:pt x="640080" y="15240"/>
                </a:lnTo>
                <a:lnTo>
                  <a:pt x="662940" y="15240"/>
                </a:lnTo>
                <a:lnTo>
                  <a:pt x="685800" y="15240"/>
                </a:lnTo>
                <a:lnTo>
                  <a:pt x="708660" y="15240"/>
                </a:lnTo>
                <a:lnTo>
                  <a:pt x="731520" y="7620"/>
                </a:lnTo>
                <a:lnTo>
                  <a:pt x="746760" y="7620"/>
                </a:lnTo>
                <a:lnTo>
                  <a:pt x="769620" y="7620"/>
                </a:lnTo>
                <a:lnTo>
                  <a:pt x="792480" y="7620"/>
                </a:lnTo>
                <a:lnTo>
                  <a:pt x="807720" y="7620"/>
                </a:lnTo>
                <a:lnTo>
                  <a:pt x="830580" y="7620"/>
                </a:lnTo>
                <a:lnTo>
                  <a:pt x="845820" y="7620"/>
                </a:lnTo>
                <a:lnTo>
                  <a:pt x="868680" y="7620"/>
                </a:lnTo>
                <a:lnTo>
                  <a:pt x="883920" y="7620"/>
                </a:lnTo>
                <a:lnTo>
                  <a:pt x="899160" y="7620"/>
                </a:lnTo>
                <a:lnTo>
                  <a:pt x="922020" y="7620"/>
                </a:lnTo>
                <a:lnTo>
                  <a:pt x="937260" y="15240"/>
                </a:lnTo>
                <a:lnTo>
                  <a:pt x="952500" y="15240"/>
                </a:lnTo>
                <a:lnTo>
                  <a:pt x="975360" y="15240"/>
                </a:lnTo>
                <a:lnTo>
                  <a:pt x="975360" y="152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4869180" y="4290060"/>
            <a:ext cx="1600201" cy="91441"/>
          </a:xfrm>
          <a:custGeom>
            <a:avLst/>
            <a:gdLst/>
            <a:ahLst/>
            <a:cxnLst/>
            <a:rect l="0" t="0" r="0" b="0"/>
            <a:pathLst>
              <a:path w="1600201" h="91441">
                <a:moveTo>
                  <a:pt x="0" y="0"/>
                </a:moveTo>
                <a:lnTo>
                  <a:pt x="0" y="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15240"/>
                </a:lnTo>
                <a:lnTo>
                  <a:pt x="38100" y="15240"/>
                </a:lnTo>
                <a:lnTo>
                  <a:pt x="45720" y="15240"/>
                </a:lnTo>
                <a:lnTo>
                  <a:pt x="60960" y="22860"/>
                </a:lnTo>
                <a:lnTo>
                  <a:pt x="68580" y="22860"/>
                </a:lnTo>
                <a:lnTo>
                  <a:pt x="83820" y="22860"/>
                </a:lnTo>
                <a:lnTo>
                  <a:pt x="99060" y="22860"/>
                </a:lnTo>
                <a:lnTo>
                  <a:pt x="114300" y="30480"/>
                </a:lnTo>
                <a:lnTo>
                  <a:pt x="129540" y="30480"/>
                </a:lnTo>
                <a:lnTo>
                  <a:pt x="144780" y="30480"/>
                </a:lnTo>
                <a:lnTo>
                  <a:pt x="167640" y="30480"/>
                </a:lnTo>
                <a:lnTo>
                  <a:pt x="182880" y="38100"/>
                </a:lnTo>
                <a:lnTo>
                  <a:pt x="205740" y="38100"/>
                </a:lnTo>
                <a:lnTo>
                  <a:pt x="220980" y="45720"/>
                </a:lnTo>
                <a:lnTo>
                  <a:pt x="243840" y="45720"/>
                </a:lnTo>
                <a:lnTo>
                  <a:pt x="266700" y="45720"/>
                </a:lnTo>
                <a:lnTo>
                  <a:pt x="289560" y="53340"/>
                </a:lnTo>
                <a:lnTo>
                  <a:pt x="312420" y="53340"/>
                </a:lnTo>
                <a:lnTo>
                  <a:pt x="335280" y="60960"/>
                </a:lnTo>
                <a:lnTo>
                  <a:pt x="358140" y="60960"/>
                </a:lnTo>
                <a:lnTo>
                  <a:pt x="388620" y="60960"/>
                </a:lnTo>
                <a:lnTo>
                  <a:pt x="411480" y="68580"/>
                </a:lnTo>
                <a:lnTo>
                  <a:pt x="441960" y="68580"/>
                </a:lnTo>
                <a:lnTo>
                  <a:pt x="464820" y="68580"/>
                </a:lnTo>
                <a:lnTo>
                  <a:pt x="487680" y="76200"/>
                </a:lnTo>
                <a:lnTo>
                  <a:pt x="518160" y="76200"/>
                </a:lnTo>
                <a:lnTo>
                  <a:pt x="541020" y="76200"/>
                </a:lnTo>
                <a:lnTo>
                  <a:pt x="571500" y="76200"/>
                </a:lnTo>
                <a:lnTo>
                  <a:pt x="594360" y="76200"/>
                </a:lnTo>
                <a:lnTo>
                  <a:pt x="624840" y="83820"/>
                </a:lnTo>
                <a:lnTo>
                  <a:pt x="647700" y="83820"/>
                </a:lnTo>
                <a:lnTo>
                  <a:pt x="678180" y="83820"/>
                </a:lnTo>
                <a:lnTo>
                  <a:pt x="708660" y="83820"/>
                </a:lnTo>
                <a:lnTo>
                  <a:pt x="731520" y="83820"/>
                </a:lnTo>
                <a:lnTo>
                  <a:pt x="762000" y="83820"/>
                </a:lnTo>
                <a:lnTo>
                  <a:pt x="792480" y="91440"/>
                </a:lnTo>
                <a:lnTo>
                  <a:pt x="815340" y="83820"/>
                </a:lnTo>
                <a:lnTo>
                  <a:pt x="845820" y="91440"/>
                </a:lnTo>
                <a:lnTo>
                  <a:pt x="876300" y="91440"/>
                </a:lnTo>
                <a:lnTo>
                  <a:pt x="906780" y="91440"/>
                </a:lnTo>
                <a:lnTo>
                  <a:pt x="937260" y="91440"/>
                </a:lnTo>
                <a:lnTo>
                  <a:pt x="967740" y="91440"/>
                </a:lnTo>
                <a:lnTo>
                  <a:pt x="990600" y="91440"/>
                </a:lnTo>
                <a:lnTo>
                  <a:pt x="1028700" y="91440"/>
                </a:lnTo>
                <a:lnTo>
                  <a:pt x="1051560" y="91440"/>
                </a:lnTo>
                <a:lnTo>
                  <a:pt x="1082040" y="91440"/>
                </a:lnTo>
                <a:lnTo>
                  <a:pt x="1104900" y="91440"/>
                </a:lnTo>
                <a:lnTo>
                  <a:pt x="1135380" y="91440"/>
                </a:lnTo>
                <a:lnTo>
                  <a:pt x="1158240" y="91440"/>
                </a:lnTo>
                <a:lnTo>
                  <a:pt x="1188720" y="83820"/>
                </a:lnTo>
                <a:lnTo>
                  <a:pt x="1211580" y="83820"/>
                </a:lnTo>
                <a:lnTo>
                  <a:pt x="1234440" y="83820"/>
                </a:lnTo>
                <a:lnTo>
                  <a:pt x="1257300" y="83820"/>
                </a:lnTo>
                <a:lnTo>
                  <a:pt x="1280160" y="76200"/>
                </a:lnTo>
                <a:lnTo>
                  <a:pt x="1303020" y="76200"/>
                </a:lnTo>
                <a:lnTo>
                  <a:pt x="1325880" y="76200"/>
                </a:lnTo>
                <a:lnTo>
                  <a:pt x="1348740" y="68580"/>
                </a:lnTo>
                <a:lnTo>
                  <a:pt x="1371600" y="68580"/>
                </a:lnTo>
                <a:lnTo>
                  <a:pt x="1386840" y="60960"/>
                </a:lnTo>
                <a:lnTo>
                  <a:pt x="1402080" y="60960"/>
                </a:lnTo>
                <a:lnTo>
                  <a:pt x="1424940" y="60960"/>
                </a:lnTo>
                <a:lnTo>
                  <a:pt x="1440180" y="53340"/>
                </a:lnTo>
                <a:lnTo>
                  <a:pt x="1455420" y="53340"/>
                </a:lnTo>
                <a:lnTo>
                  <a:pt x="1470660" y="45720"/>
                </a:lnTo>
                <a:lnTo>
                  <a:pt x="1485900" y="45720"/>
                </a:lnTo>
                <a:lnTo>
                  <a:pt x="1501140" y="38100"/>
                </a:lnTo>
                <a:lnTo>
                  <a:pt x="1516380" y="38100"/>
                </a:lnTo>
                <a:lnTo>
                  <a:pt x="1524000" y="30480"/>
                </a:lnTo>
                <a:lnTo>
                  <a:pt x="1531620" y="30480"/>
                </a:lnTo>
                <a:lnTo>
                  <a:pt x="1546860" y="30480"/>
                </a:lnTo>
                <a:lnTo>
                  <a:pt x="1554480" y="30480"/>
                </a:lnTo>
                <a:lnTo>
                  <a:pt x="1562100" y="22860"/>
                </a:lnTo>
                <a:lnTo>
                  <a:pt x="1569720" y="22860"/>
                </a:lnTo>
                <a:lnTo>
                  <a:pt x="1577340" y="22860"/>
                </a:lnTo>
                <a:lnTo>
                  <a:pt x="1584960" y="22860"/>
                </a:lnTo>
                <a:lnTo>
                  <a:pt x="1592580" y="22860"/>
                </a:lnTo>
                <a:lnTo>
                  <a:pt x="1592580" y="22860"/>
                </a:lnTo>
                <a:lnTo>
                  <a:pt x="1600200" y="22860"/>
                </a:lnTo>
                <a:lnTo>
                  <a:pt x="1600200" y="22860"/>
                </a:lnTo>
                <a:lnTo>
                  <a:pt x="1600200" y="22860"/>
                </a:lnTo>
                <a:lnTo>
                  <a:pt x="1600200" y="15240"/>
                </a:lnTo>
                <a:lnTo>
                  <a:pt x="1600200" y="15240"/>
                </a:lnTo>
                <a:lnTo>
                  <a:pt x="1592580" y="15240"/>
                </a:lnTo>
                <a:lnTo>
                  <a:pt x="1584960" y="15240"/>
                </a:lnTo>
                <a:lnTo>
                  <a:pt x="1577340" y="15240"/>
                </a:lnTo>
                <a:lnTo>
                  <a:pt x="1569720" y="15240"/>
                </a:lnTo>
                <a:lnTo>
                  <a:pt x="1562100" y="15240"/>
                </a:lnTo>
                <a:lnTo>
                  <a:pt x="1554480" y="15240"/>
                </a:lnTo>
                <a:lnTo>
                  <a:pt x="1539240" y="15240"/>
                </a:lnTo>
                <a:lnTo>
                  <a:pt x="1524000" y="22860"/>
                </a:lnTo>
                <a:lnTo>
                  <a:pt x="1508760" y="22860"/>
                </a:lnTo>
                <a:lnTo>
                  <a:pt x="1493520" y="22860"/>
                </a:lnTo>
                <a:lnTo>
                  <a:pt x="1478280" y="22860"/>
                </a:lnTo>
                <a:lnTo>
                  <a:pt x="1455420" y="22860"/>
                </a:lnTo>
                <a:lnTo>
                  <a:pt x="1440180" y="22860"/>
                </a:lnTo>
                <a:lnTo>
                  <a:pt x="1417320" y="22860"/>
                </a:lnTo>
                <a:lnTo>
                  <a:pt x="1394460" y="22860"/>
                </a:lnTo>
                <a:lnTo>
                  <a:pt x="1379220" y="22860"/>
                </a:lnTo>
                <a:lnTo>
                  <a:pt x="1348740" y="22860"/>
                </a:lnTo>
                <a:lnTo>
                  <a:pt x="1333500" y="22860"/>
                </a:lnTo>
                <a:lnTo>
                  <a:pt x="1303020" y="30480"/>
                </a:lnTo>
                <a:lnTo>
                  <a:pt x="1280160" y="30480"/>
                </a:lnTo>
                <a:lnTo>
                  <a:pt x="1249680" y="30480"/>
                </a:lnTo>
                <a:lnTo>
                  <a:pt x="1226820" y="30480"/>
                </a:lnTo>
                <a:lnTo>
                  <a:pt x="1196340" y="30480"/>
                </a:lnTo>
                <a:lnTo>
                  <a:pt x="1173480" y="30480"/>
                </a:lnTo>
                <a:lnTo>
                  <a:pt x="1143000" y="30480"/>
                </a:lnTo>
                <a:lnTo>
                  <a:pt x="1112520" y="30480"/>
                </a:lnTo>
                <a:lnTo>
                  <a:pt x="1089660" y="30480"/>
                </a:lnTo>
                <a:lnTo>
                  <a:pt x="1059180" y="38100"/>
                </a:lnTo>
                <a:lnTo>
                  <a:pt x="1028700" y="38100"/>
                </a:lnTo>
                <a:lnTo>
                  <a:pt x="998220" y="38100"/>
                </a:lnTo>
                <a:lnTo>
                  <a:pt x="967740" y="38100"/>
                </a:lnTo>
                <a:lnTo>
                  <a:pt x="937260" y="38100"/>
                </a:lnTo>
                <a:lnTo>
                  <a:pt x="906780" y="38100"/>
                </a:lnTo>
                <a:lnTo>
                  <a:pt x="883920" y="45720"/>
                </a:lnTo>
                <a:lnTo>
                  <a:pt x="853440" y="45720"/>
                </a:lnTo>
                <a:lnTo>
                  <a:pt x="822960" y="45720"/>
                </a:lnTo>
                <a:lnTo>
                  <a:pt x="792480" y="45720"/>
                </a:lnTo>
                <a:lnTo>
                  <a:pt x="762000" y="45720"/>
                </a:lnTo>
                <a:lnTo>
                  <a:pt x="731520" y="53340"/>
                </a:lnTo>
                <a:lnTo>
                  <a:pt x="701040" y="53340"/>
                </a:lnTo>
                <a:lnTo>
                  <a:pt x="670560" y="53340"/>
                </a:lnTo>
                <a:lnTo>
                  <a:pt x="640080" y="53340"/>
                </a:lnTo>
                <a:lnTo>
                  <a:pt x="609600" y="53340"/>
                </a:lnTo>
                <a:lnTo>
                  <a:pt x="579120" y="45720"/>
                </a:lnTo>
                <a:lnTo>
                  <a:pt x="548640" y="45720"/>
                </a:lnTo>
                <a:lnTo>
                  <a:pt x="518160" y="45720"/>
                </a:lnTo>
                <a:lnTo>
                  <a:pt x="487680" y="45720"/>
                </a:lnTo>
                <a:lnTo>
                  <a:pt x="457200" y="38100"/>
                </a:lnTo>
                <a:lnTo>
                  <a:pt x="426720" y="38100"/>
                </a:lnTo>
                <a:lnTo>
                  <a:pt x="403860" y="38100"/>
                </a:lnTo>
                <a:lnTo>
                  <a:pt x="373380" y="30480"/>
                </a:lnTo>
                <a:lnTo>
                  <a:pt x="342900" y="30480"/>
                </a:lnTo>
                <a:lnTo>
                  <a:pt x="312420" y="30480"/>
                </a:lnTo>
                <a:lnTo>
                  <a:pt x="289560" y="22860"/>
                </a:lnTo>
                <a:lnTo>
                  <a:pt x="266700" y="22860"/>
                </a:lnTo>
                <a:lnTo>
                  <a:pt x="236220" y="22860"/>
                </a:lnTo>
                <a:lnTo>
                  <a:pt x="213360" y="22860"/>
                </a:lnTo>
                <a:lnTo>
                  <a:pt x="190500" y="15240"/>
                </a:lnTo>
                <a:lnTo>
                  <a:pt x="167640" y="15240"/>
                </a:lnTo>
                <a:lnTo>
                  <a:pt x="152400" y="15240"/>
                </a:lnTo>
                <a:lnTo>
                  <a:pt x="129540" y="15240"/>
                </a:lnTo>
                <a:lnTo>
                  <a:pt x="114300" y="15240"/>
                </a:lnTo>
                <a:lnTo>
                  <a:pt x="99060" y="15240"/>
                </a:lnTo>
                <a:lnTo>
                  <a:pt x="76200" y="15240"/>
                </a:lnTo>
                <a:lnTo>
                  <a:pt x="60960" y="15240"/>
                </a:lnTo>
                <a:lnTo>
                  <a:pt x="45720" y="15240"/>
                </a:lnTo>
                <a:lnTo>
                  <a:pt x="38100" y="15240"/>
                </a:lnTo>
                <a:lnTo>
                  <a:pt x="15240" y="15240"/>
                </a:lnTo>
                <a:lnTo>
                  <a:pt x="15240" y="152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800100" y="4587240"/>
            <a:ext cx="1287781" cy="83821"/>
          </a:xfrm>
          <a:custGeom>
            <a:avLst/>
            <a:gdLst/>
            <a:ahLst/>
            <a:cxnLst/>
            <a:rect l="0" t="0" r="0" b="0"/>
            <a:pathLst>
              <a:path w="1287781" h="83821">
                <a:moveTo>
                  <a:pt x="7620" y="22860"/>
                </a:moveTo>
                <a:lnTo>
                  <a:pt x="762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15240" y="22860"/>
                </a:lnTo>
                <a:lnTo>
                  <a:pt x="15240" y="22860"/>
                </a:lnTo>
                <a:lnTo>
                  <a:pt x="15240" y="22860"/>
                </a:lnTo>
                <a:lnTo>
                  <a:pt x="22860" y="22860"/>
                </a:lnTo>
                <a:lnTo>
                  <a:pt x="22860" y="22860"/>
                </a:lnTo>
                <a:lnTo>
                  <a:pt x="22860" y="22860"/>
                </a:lnTo>
                <a:lnTo>
                  <a:pt x="30480" y="22860"/>
                </a:lnTo>
                <a:lnTo>
                  <a:pt x="3048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45720" y="22860"/>
                </a:lnTo>
                <a:lnTo>
                  <a:pt x="53340" y="22860"/>
                </a:lnTo>
                <a:lnTo>
                  <a:pt x="60960" y="22860"/>
                </a:lnTo>
                <a:lnTo>
                  <a:pt x="60960" y="15240"/>
                </a:lnTo>
                <a:lnTo>
                  <a:pt x="68580" y="15240"/>
                </a:lnTo>
                <a:lnTo>
                  <a:pt x="76200" y="15240"/>
                </a:lnTo>
                <a:lnTo>
                  <a:pt x="83820" y="15240"/>
                </a:lnTo>
                <a:lnTo>
                  <a:pt x="91440" y="15240"/>
                </a:lnTo>
                <a:lnTo>
                  <a:pt x="99060" y="15240"/>
                </a:lnTo>
                <a:lnTo>
                  <a:pt x="106680" y="15240"/>
                </a:lnTo>
                <a:lnTo>
                  <a:pt x="114300" y="15240"/>
                </a:lnTo>
                <a:lnTo>
                  <a:pt x="121920" y="15240"/>
                </a:lnTo>
                <a:lnTo>
                  <a:pt x="137160" y="15240"/>
                </a:lnTo>
                <a:lnTo>
                  <a:pt x="144780" y="15240"/>
                </a:lnTo>
                <a:lnTo>
                  <a:pt x="160020" y="15240"/>
                </a:lnTo>
                <a:lnTo>
                  <a:pt x="167640" y="15240"/>
                </a:lnTo>
                <a:lnTo>
                  <a:pt x="175260" y="15240"/>
                </a:lnTo>
                <a:lnTo>
                  <a:pt x="190500" y="15240"/>
                </a:lnTo>
                <a:lnTo>
                  <a:pt x="205740" y="15240"/>
                </a:lnTo>
                <a:lnTo>
                  <a:pt x="213360" y="15240"/>
                </a:lnTo>
                <a:lnTo>
                  <a:pt x="228600" y="15240"/>
                </a:lnTo>
                <a:lnTo>
                  <a:pt x="243840" y="15240"/>
                </a:lnTo>
                <a:lnTo>
                  <a:pt x="259080" y="15240"/>
                </a:lnTo>
                <a:lnTo>
                  <a:pt x="274320" y="22860"/>
                </a:lnTo>
                <a:lnTo>
                  <a:pt x="281940" y="22860"/>
                </a:lnTo>
                <a:lnTo>
                  <a:pt x="297180" y="22860"/>
                </a:lnTo>
                <a:lnTo>
                  <a:pt x="312420" y="22860"/>
                </a:lnTo>
                <a:lnTo>
                  <a:pt x="327660" y="22860"/>
                </a:lnTo>
                <a:lnTo>
                  <a:pt x="342900" y="22860"/>
                </a:lnTo>
                <a:lnTo>
                  <a:pt x="358140" y="22860"/>
                </a:lnTo>
                <a:lnTo>
                  <a:pt x="373380" y="22860"/>
                </a:lnTo>
                <a:lnTo>
                  <a:pt x="388620" y="22860"/>
                </a:lnTo>
                <a:lnTo>
                  <a:pt x="403860" y="22860"/>
                </a:lnTo>
                <a:lnTo>
                  <a:pt x="419100" y="22860"/>
                </a:lnTo>
                <a:lnTo>
                  <a:pt x="434340" y="22860"/>
                </a:lnTo>
                <a:lnTo>
                  <a:pt x="449580" y="22860"/>
                </a:lnTo>
                <a:lnTo>
                  <a:pt x="464820" y="22860"/>
                </a:lnTo>
                <a:lnTo>
                  <a:pt x="480060" y="22860"/>
                </a:lnTo>
                <a:lnTo>
                  <a:pt x="495300" y="22860"/>
                </a:lnTo>
                <a:lnTo>
                  <a:pt x="510540" y="22860"/>
                </a:lnTo>
                <a:lnTo>
                  <a:pt x="525780" y="22860"/>
                </a:lnTo>
                <a:lnTo>
                  <a:pt x="541020" y="15240"/>
                </a:lnTo>
                <a:lnTo>
                  <a:pt x="556260" y="15240"/>
                </a:lnTo>
                <a:lnTo>
                  <a:pt x="571500" y="15240"/>
                </a:lnTo>
                <a:lnTo>
                  <a:pt x="594360" y="15240"/>
                </a:lnTo>
                <a:lnTo>
                  <a:pt x="609600" y="15240"/>
                </a:lnTo>
                <a:lnTo>
                  <a:pt x="624840" y="15240"/>
                </a:lnTo>
                <a:lnTo>
                  <a:pt x="640080" y="15240"/>
                </a:lnTo>
                <a:lnTo>
                  <a:pt x="655320" y="15240"/>
                </a:lnTo>
                <a:lnTo>
                  <a:pt x="670560" y="15240"/>
                </a:lnTo>
                <a:lnTo>
                  <a:pt x="685800" y="15240"/>
                </a:lnTo>
                <a:lnTo>
                  <a:pt x="708660" y="15240"/>
                </a:lnTo>
                <a:lnTo>
                  <a:pt x="723900" y="15240"/>
                </a:lnTo>
                <a:lnTo>
                  <a:pt x="739140" y="15240"/>
                </a:lnTo>
                <a:lnTo>
                  <a:pt x="754380" y="15240"/>
                </a:lnTo>
                <a:lnTo>
                  <a:pt x="769620" y="15240"/>
                </a:lnTo>
                <a:lnTo>
                  <a:pt x="792480" y="15240"/>
                </a:lnTo>
                <a:lnTo>
                  <a:pt x="807720" y="15240"/>
                </a:lnTo>
                <a:lnTo>
                  <a:pt x="822960" y="15240"/>
                </a:lnTo>
                <a:lnTo>
                  <a:pt x="838200" y="15240"/>
                </a:lnTo>
                <a:lnTo>
                  <a:pt x="853440" y="15240"/>
                </a:lnTo>
                <a:lnTo>
                  <a:pt x="868680" y="15240"/>
                </a:lnTo>
                <a:lnTo>
                  <a:pt x="891540" y="15240"/>
                </a:lnTo>
                <a:lnTo>
                  <a:pt x="906780" y="15240"/>
                </a:lnTo>
                <a:lnTo>
                  <a:pt x="922020" y="22860"/>
                </a:lnTo>
                <a:lnTo>
                  <a:pt x="937260" y="22860"/>
                </a:lnTo>
                <a:lnTo>
                  <a:pt x="952500" y="22860"/>
                </a:lnTo>
                <a:lnTo>
                  <a:pt x="967740" y="22860"/>
                </a:lnTo>
                <a:lnTo>
                  <a:pt x="990600" y="22860"/>
                </a:lnTo>
                <a:lnTo>
                  <a:pt x="1005840" y="22860"/>
                </a:lnTo>
                <a:lnTo>
                  <a:pt x="1021080" y="22860"/>
                </a:lnTo>
                <a:lnTo>
                  <a:pt x="1036320" y="30480"/>
                </a:lnTo>
                <a:lnTo>
                  <a:pt x="1051560" y="30480"/>
                </a:lnTo>
                <a:lnTo>
                  <a:pt x="1066800" y="30480"/>
                </a:lnTo>
                <a:lnTo>
                  <a:pt x="1082040" y="30480"/>
                </a:lnTo>
                <a:lnTo>
                  <a:pt x="1097280" y="30480"/>
                </a:lnTo>
                <a:lnTo>
                  <a:pt x="1104900" y="38100"/>
                </a:lnTo>
                <a:lnTo>
                  <a:pt x="1127760" y="38100"/>
                </a:lnTo>
                <a:lnTo>
                  <a:pt x="1135380" y="38100"/>
                </a:lnTo>
                <a:lnTo>
                  <a:pt x="1150620" y="38100"/>
                </a:lnTo>
                <a:lnTo>
                  <a:pt x="1165860" y="38100"/>
                </a:lnTo>
                <a:lnTo>
                  <a:pt x="1173480" y="38100"/>
                </a:lnTo>
                <a:lnTo>
                  <a:pt x="1188720" y="38100"/>
                </a:lnTo>
                <a:lnTo>
                  <a:pt x="1196340" y="38100"/>
                </a:lnTo>
                <a:lnTo>
                  <a:pt x="1211580" y="38100"/>
                </a:lnTo>
                <a:lnTo>
                  <a:pt x="1219200" y="38100"/>
                </a:lnTo>
                <a:lnTo>
                  <a:pt x="1234440" y="38100"/>
                </a:lnTo>
                <a:lnTo>
                  <a:pt x="1242060" y="38100"/>
                </a:lnTo>
                <a:lnTo>
                  <a:pt x="1249680" y="38100"/>
                </a:lnTo>
                <a:lnTo>
                  <a:pt x="1257300" y="38100"/>
                </a:lnTo>
                <a:lnTo>
                  <a:pt x="1264920" y="38100"/>
                </a:lnTo>
                <a:lnTo>
                  <a:pt x="1264920" y="38100"/>
                </a:lnTo>
                <a:lnTo>
                  <a:pt x="1272540" y="38100"/>
                </a:lnTo>
                <a:lnTo>
                  <a:pt x="1280160" y="38100"/>
                </a:lnTo>
                <a:lnTo>
                  <a:pt x="1280160" y="38100"/>
                </a:lnTo>
                <a:lnTo>
                  <a:pt x="1287780" y="38100"/>
                </a:lnTo>
                <a:lnTo>
                  <a:pt x="1287780" y="38100"/>
                </a:lnTo>
                <a:lnTo>
                  <a:pt x="1287780" y="38100"/>
                </a:lnTo>
                <a:lnTo>
                  <a:pt x="1287780" y="38100"/>
                </a:lnTo>
                <a:lnTo>
                  <a:pt x="1287780" y="38100"/>
                </a:lnTo>
                <a:lnTo>
                  <a:pt x="1287780" y="38100"/>
                </a:lnTo>
                <a:lnTo>
                  <a:pt x="1287780" y="38100"/>
                </a:lnTo>
                <a:lnTo>
                  <a:pt x="1287780" y="38100"/>
                </a:lnTo>
                <a:lnTo>
                  <a:pt x="1287780" y="38100"/>
                </a:lnTo>
                <a:lnTo>
                  <a:pt x="1287780" y="38100"/>
                </a:lnTo>
                <a:lnTo>
                  <a:pt x="1287780" y="38100"/>
                </a:lnTo>
                <a:lnTo>
                  <a:pt x="1287780" y="38100"/>
                </a:lnTo>
                <a:lnTo>
                  <a:pt x="1280160" y="45720"/>
                </a:lnTo>
                <a:lnTo>
                  <a:pt x="1280160" y="45720"/>
                </a:lnTo>
                <a:lnTo>
                  <a:pt x="1280160" y="45720"/>
                </a:lnTo>
                <a:lnTo>
                  <a:pt x="1272540" y="45720"/>
                </a:lnTo>
                <a:lnTo>
                  <a:pt x="1264920" y="45720"/>
                </a:lnTo>
                <a:lnTo>
                  <a:pt x="1257300" y="45720"/>
                </a:lnTo>
                <a:lnTo>
                  <a:pt x="1249680" y="45720"/>
                </a:lnTo>
                <a:lnTo>
                  <a:pt x="1242060" y="45720"/>
                </a:lnTo>
                <a:lnTo>
                  <a:pt x="1234440" y="45720"/>
                </a:lnTo>
                <a:lnTo>
                  <a:pt x="1219200" y="53340"/>
                </a:lnTo>
                <a:lnTo>
                  <a:pt x="1211580" y="53340"/>
                </a:lnTo>
                <a:lnTo>
                  <a:pt x="1196340" y="53340"/>
                </a:lnTo>
                <a:lnTo>
                  <a:pt x="1188720" y="53340"/>
                </a:lnTo>
                <a:lnTo>
                  <a:pt x="1173480" y="53340"/>
                </a:lnTo>
                <a:lnTo>
                  <a:pt x="1158240" y="53340"/>
                </a:lnTo>
                <a:lnTo>
                  <a:pt x="1143000" y="53340"/>
                </a:lnTo>
                <a:lnTo>
                  <a:pt x="1135380" y="53340"/>
                </a:lnTo>
                <a:lnTo>
                  <a:pt x="1112520" y="53340"/>
                </a:lnTo>
                <a:lnTo>
                  <a:pt x="1104900" y="53340"/>
                </a:lnTo>
                <a:lnTo>
                  <a:pt x="1089660" y="53340"/>
                </a:lnTo>
                <a:lnTo>
                  <a:pt x="1074420" y="53340"/>
                </a:lnTo>
                <a:lnTo>
                  <a:pt x="1059180" y="53340"/>
                </a:lnTo>
                <a:lnTo>
                  <a:pt x="1043940" y="53340"/>
                </a:lnTo>
                <a:lnTo>
                  <a:pt x="1028700" y="53340"/>
                </a:lnTo>
                <a:lnTo>
                  <a:pt x="1005840" y="60960"/>
                </a:lnTo>
                <a:lnTo>
                  <a:pt x="990600" y="60960"/>
                </a:lnTo>
                <a:lnTo>
                  <a:pt x="975360" y="60960"/>
                </a:lnTo>
                <a:lnTo>
                  <a:pt x="960120" y="60960"/>
                </a:lnTo>
                <a:lnTo>
                  <a:pt x="944880" y="60960"/>
                </a:lnTo>
                <a:lnTo>
                  <a:pt x="922020" y="60960"/>
                </a:lnTo>
                <a:lnTo>
                  <a:pt x="906780" y="68580"/>
                </a:lnTo>
                <a:lnTo>
                  <a:pt x="891540" y="68580"/>
                </a:lnTo>
                <a:lnTo>
                  <a:pt x="876300" y="68580"/>
                </a:lnTo>
                <a:lnTo>
                  <a:pt x="861060" y="68580"/>
                </a:lnTo>
                <a:lnTo>
                  <a:pt x="845820" y="68580"/>
                </a:lnTo>
                <a:lnTo>
                  <a:pt x="822960" y="68580"/>
                </a:lnTo>
                <a:lnTo>
                  <a:pt x="807720" y="76200"/>
                </a:lnTo>
                <a:lnTo>
                  <a:pt x="792480" y="76200"/>
                </a:lnTo>
                <a:lnTo>
                  <a:pt x="777240" y="76200"/>
                </a:lnTo>
                <a:lnTo>
                  <a:pt x="754380" y="76200"/>
                </a:lnTo>
                <a:lnTo>
                  <a:pt x="739140" y="76200"/>
                </a:lnTo>
                <a:lnTo>
                  <a:pt x="716280" y="83820"/>
                </a:lnTo>
                <a:lnTo>
                  <a:pt x="701040" y="76200"/>
                </a:lnTo>
                <a:lnTo>
                  <a:pt x="685800" y="76200"/>
                </a:lnTo>
                <a:lnTo>
                  <a:pt x="662940" y="76200"/>
                </a:lnTo>
                <a:lnTo>
                  <a:pt x="647700" y="83820"/>
                </a:lnTo>
                <a:lnTo>
                  <a:pt x="624840" y="83820"/>
                </a:lnTo>
                <a:lnTo>
                  <a:pt x="609600" y="83820"/>
                </a:lnTo>
                <a:lnTo>
                  <a:pt x="594360" y="83820"/>
                </a:lnTo>
                <a:lnTo>
                  <a:pt x="579120" y="83820"/>
                </a:lnTo>
                <a:lnTo>
                  <a:pt x="556260" y="83820"/>
                </a:lnTo>
                <a:lnTo>
                  <a:pt x="541020" y="83820"/>
                </a:lnTo>
                <a:lnTo>
                  <a:pt x="525780" y="83820"/>
                </a:lnTo>
                <a:lnTo>
                  <a:pt x="502920" y="83820"/>
                </a:lnTo>
                <a:lnTo>
                  <a:pt x="487680" y="83820"/>
                </a:lnTo>
                <a:lnTo>
                  <a:pt x="472440" y="83820"/>
                </a:lnTo>
                <a:lnTo>
                  <a:pt x="457200" y="83820"/>
                </a:lnTo>
                <a:lnTo>
                  <a:pt x="441960" y="83820"/>
                </a:lnTo>
                <a:lnTo>
                  <a:pt x="419100" y="83820"/>
                </a:lnTo>
                <a:lnTo>
                  <a:pt x="403860" y="83820"/>
                </a:lnTo>
                <a:lnTo>
                  <a:pt x="388620" y="83820"/>
                </a:lnTo>
                <a:lnTo>
                  <a:pt x="373380" y="83820"/>
                </a:lnTo>
                <a:lnTo>
                  <a:pt x="358140" y="83820"/>
                </a:lnTo>
                <a:lnTo>
                  <a:pt x="342900" y="83820"/>
                </a:lnTo>
                <a:lnTo>
                  <a:pt x="327660" y="83820"/>
                </a:lnTo>
                <a:lnTo>
                  <a:pt x="312420" y="83820"/>
                </a:lnTo>
                <a:lnTo>
                  <a:pt x="297180" y="83820"/>
                </a:lnTo>
                <a:lnTo>
                  <a:pt x="281940" y="83820"/>
                </a:lnTo>
                <a:lnTo>
                  <a:pt x="266700" y="83820"/>
                </a:lnTo>
                <a:lnTo>
                  <a:pt x="259080" y="83820"/>
                </a:lnTo>
                <a:lnTo>
                  <a:pt x="243840" y="83820"/>
                </a:lnTo>
                <a:lnTo>
                  <a:pt x="228600" y="76200"/>
                </a:lnTo>
                <a:lnTo>
                  <a:pt x="220980" y="76200"/>
                </a:lnTo>
                <a:lnTo>
                  <a:pt x="205740" y="76200"/>
                </a:lnTo>
                <a:lnTo>
                  <a:pt x="198120" y="76200"/>
                </a:lnTo>
                <a:lnTo>
                  <a:pt x="182880" y="76200"/>
                </a:lnTo>
                <a:lnTo>
                  <a:pt x="175260" y="76200"/>
                </a:lnTo>
                <a:lnTo>
                  <a:pt x="167640" y="76200"/>
                </a:lnTo>
                <a:lnTo>
                  <a:pt x="160020" y="76200"/>
                </a:lnTo>
                <a:lnTo>
                  <a:pt x="152400" y="76200"/>
                </a:lnTo>
                <a:lnTo>
                  <a:pt x="137160" y="68580"/>
                </a:lnTo>
                <a:lnTo>
                  <a:pt x="129540" y="68580"/>
                </a:lnTo>
                <a:lnTo>
                  <a:pt x="121920" y="68580"/>
                </a:lnTo>
                <a:lnTo>
                  <a:pt x="121920" y="68580"/>
                </a:lnTo>
                <a:lnTo>
                  <a:pt x="114300" y="68580"/>
                </a:lnTo>
                <a:lnTo>
                  <a:pt x="106680" y="68580"/>
                </a:lnTo>
                <a:lnTo>
                  <a:pt x="99060" y="68580"/>
                </a:lnTo>
                <a:lnTo>
                  <a:pt x="99060" y="68580"/>
                </a:lnTo>
                <a:lnTo>
                  <a:pt x="91440" y="68580"/>
                </a:lnTo>
                <a:lnTo>
                  <a:pt x="83820" y="60960"/>
                </a:lnTo>
                <a:lnTo>
                  <a:pt x="83820" y="60960"/>
                </a:lnTo>
                <a:lnTo>
                  <a:pt x="76200" y="60960"/>
                </a:lnTo>
                <a:lnTo>
                  <a:pt x="76200" y="60960"/>
                </a:lnTo>
                <a:lnTo>
                  <a:pt x="76200" y="60960"/>
                </a:lnTo>
                <a:lnTo>
                  <a:pt x="76200" y="60960"/>
                </a:lnTo>
                <a:lnTo>
                  <a:pt x="76200" y="53340"/>
                </a:lnTo>
                <a:lnTo>
                  <a:pt x="68580" y="53340"/>
                </a:lnTo>
                <a:lnTo>
                  <a:pt x="68580" y="53340"/>
                </a:lnTo>
                <a:lnTo>
                  <a:pt x="68580" y="53340"/>
                </a:lnTo>
                <a:lnTo>
                  <a:pt x="68580" y="53340"/>
                </a:lnTo>
                <a:lnTo>
                  <a:pt x="68580" y="45720"/>
                </a:lnTo>
                <a:lnTo>
                  <a:pt x="68580" y="45720"/>
                </a:lnTo>
                <a:lnTo>
                  <a:pt x="76200" y="45720"/>
                </a:lnTo>
                <a:lnTo>
                  <a:pt x="76200" y="45720"/>
                </a:lnTo>
                <a:lnTo>
                  <a:pt x="76200" y="45720"/>
                </a:lnTo>
                <a:lnTo>
                  <a:pt x="83820" y="38100"/>
                </a:lnTo>
                <a:lnTo>
                  <a:pt x="83820" y="38100"/>
                </a:lnTo>
                <a:lnTo>
                  <a:pt x="91440" y="38100"/>
                </a:lnTo>
                <a:lnTo>
                  <a:pt x="99060" y="38100"/>
                </a:lnTo>
                <a:lnTo>
                  <a:pt x="106680" y="38100"/>
                </a:lnTo>
                <a:lnTo>
                  <a:pt x="106680" y="30480"/>
                </a:lnTo>
                <a:lnTo>
                  <a:pt x="114300" y="30480"/>
                </a:lnTo>
                <a:lnTo>
                  <a:pt x="121920" y="30480"/>
                </a:lnTo>
                <a:lnTo>
                  <a:pt x="129540" y="30480"/>
                </a:lnTo>
                <a:lnTo>
                  <a:pt x="137160" y="30480"/>
                </a:lnTo>
                <a:lnTo>
                  <a:pt x="152400" y="22860"/>
                </a:lnTo>
                <a:lnTo>
                  <a:pt x="160020" y="22860"/>
                </a:lnTo>
                <a:lnTo>
                  <a:pt x="167640" y="22860"/>
                </a:lnTo>
                <a:lnTo>
                  <a:pt x="182880" y="15240"/>
                </a:lnTo>
                <a:lnTo>
                  <a:pt x="198120" y="15240"/>
                </a:lnTo>
                <a:lnTo>
                  <a:pt x="205740" y="15240"/>
                </a:lnTo>
                <a:lnTo>
                  <a:pt x="220980" y="15240"/>
                </a:lnTo>
                <a:lnTo>
                  <a:pt x="236220" y="15240"/>
                </a:lnTo>
                <a:lnTo>
                  <a:pt x="251460" y="15240"/>
                </a:lnTo>
                <a:lnTo>
                  <a:pt x="266700" y="7620"/>
                </a:lnTo>
                <a:lnTo>
                  <a:pt x="274320" y="7620"/>
                </a:lnTo>
                <a:lnTo>
                  <a:pt x="297180" y="7620"/>
                </a:lnTo>
                <a:lnTo>
                  <a:pt x="304800" y="7620"/>
                </a:lnTo>
                <a:lnTo>
                  <a:pt x="320040" y="7620"/>
                </a:lnTo>
                <a:lnTo>
                  <a:pt x="342900" y="7620"/>
                </a:lnTo>
                <a:lnTo>
                  <a:pt x="358140" y="7620"/>
                </a:lnTo>
                <a:lnTo>
                  <a:pt x="373380" y="7620"/>
                </a:lnTo>
                <a:lnTo>
                  <a:pt x="388620" y="7620"/>
                </a:lnTo>
                <a:lnTo>
                  <a:pt x="403860" y="0"/>
                </a:lnTo>
                <a:lnTo>
                  <a:pt x="426720" y="0"/>
                </a:lnTo>
                <a:lnTo>
                  <a:pt x="441960" y="0"/>
                </a:lnTo>
                <a:lnTo>
                  <a:pt x="464820" y="0"/>
                </a:lnTo>
                <a:lnTo>
                  <a:pt x="480060" y="0"/>
                </a:lnTo>
                <a:lnTo>
                  <a:pt x="495300" y="0"/>
                </a:lnTo>
                <a:lnTo>
                  <a:pt x="518160" y="7620"/>
                </a:lnTo>
                <a:lnTo>
                  <a:pt x="533400" y="7620"/>
                </a:lnTo>
                <a:lnTo>
                  <a:pt x="556260" y="7620"/>
                </a:lnTo>
                <a:lnTo>
                  <a:pt x="571500" y="7620"/>
                </a:lnTo>
                <a:lnTo>
                  <a:pt x="594360" y="7620"/>
                </a:lnTo>
                <a:lnTo>
                  <a:pt x="617220" y="7620"/>
                </a:lnTo>
                <a:lnTo>
                  <a:pt x="632460" y="7620"/>
                </a:lnTo>
                <a:lnTo>
                  <a:pt x="655320" y="15240"/>
                </a:lnTo>
                <a:lnTo>
                  <a:pt x="670560" y="15240"/>
                </a:lnTo>
                <a:lnTo>
                  <a:pt x="693420" y="15240"/>
                </a:lnTo>
                <a:lnTo>
                  <a:pt x="716280" y="15240"/>
                </a:lnTo>
                <a:lnTo>
                  <a:pt x="739140" y="22860"/>
                </a:lnTo>
                <a:lnTo>
                  <a:pt x="762000" y="22860"/>
                </a:lnTo>
                <a:lnTo>
                  <a:pt x="777240" y="22860"/>
                </a:lnTo>
                <a:lnTo>
                  <a:pt x="800100" y="22860"/>
                </a:lnTo>
                <a:lnTo>
                  <a:pt x="815340" y="22860"/>
                </a:lnTo>
                <a:lnTo>
                  <a:pt x="838200" y="22860"/>
                </a:lnTo>
                <a:lnTo>
                  <a:pt x="853440" y="22860"/>
                </a:lnTo>
                <a:lnTo>
                  <a:pt x="876300" y="22860"/>
                </a:lnTo>
                <a:lnTo>
                  <a:pt x="891540" y="22860"/>
                </a:lnTo>
                <a:lnTo>
                  <a:pt x="914400" y="22860"/>
                </a:lnTo>
                <a:lnTo>
                  <a:pt x="929640" y="22860"/>
                </a:lnTo>
                <a:lnTo>
                  <a:pt x="952500" y="22860"/>
                </a:lnTo>
                <a:lnTo>
                  <a:pt x="967740" y="22860"/>
                </a:lnTo>
                <a:lnTo>
                  <a:pt x="990600" y="22860"/>
                </a:lnTo>
                <a:lnTo>
                  <a:pt x="1005840" y="22860"/>
                </a:lnTo>
                <a:lnTo>
                  <a:pt x="1021080" y="22860"/>
                </a:lnTo>
                <a:lnTo>
                  <a:pt x="1036320" y="22860"/>
                </a:lnTo>
                <a:lnTo>
                  <a:pt x="1051560" y="22860"/>
                </a:lnTo>
                <a:lnTo>
                  <a:pt x="1066800" y="22860"/>
                </a:lnTo>
                <a:lnTo>
                  <a:pt x="1082040" y="22860"/>
                </a:lnTo>
                <a:lnTo>
                  <a:pt x="1097280" y="22860"/>
                </a:lnTo>
                <a:lnTo>
                  <a:pt x="1104900" y="22860"/>
                </a:lnTo>
                <a:lnTo>
                  <a:pt x="1120140" y="22860"/>
                </a:lnTo>
                <a:lnTo>
                  <a:pt x="1127760" y="22860"/>
                </a:lnTo>
                <a:lnTo>
                  <a:pt x="1143000" y="22860"/>
                </a:lnTo>
                <a:lnTo>
                  <a:pt x="1150620" y="30480"/>
                </a:lnTo>
                <a:lnTo>
                  <a:pt x="1158240" y="30480"/>
                </a:lnTo>
                <a:lnTo>
                  <a:pt x="1165860" y="30480"/>
                </a:lnTo>
                <a:lnTo>
                  <a:pt x="1173480" y="30480"/>
                </a:lnTo>
                <a:lnTo>
                  <a:pt x="1181100" y="30480"/>
                </a:lnTo>
                <a:lnTo>
                  <a:pt x="1181100" y="30480"/>
                </a:lnTo>
                <a:lnTo>
                  <a:pt x="1181100" y="30480"/>
                </a:lnTo>
                <a:lnTo>
                  <a:pt x="1188720" y="30480"/>
                </a:lnTo>
                <a:lnTo>
                  <a:pt x="1188720" y="30480"/>
                </a:lnTo>
                <a:lnTo>
                  <a:pt x="1188720" y="3048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147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685800"/>
                <a:ext cx="7772400" cy="4572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/>
                          </a:rPr>
                          <m:t>𝑀𝐿</m:t>
                        </m:r>
                      </m:e>
                    </m:acc>
                  </m:oMath>
                </a14:m>
                <a:r>
                  <a:rPr lang="en-US" sz="2400" dirty="0" smtClean="0"/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/>
                          </a:rPr>
                          <m:t>𝑀𝑁</m:t>
                        </m:r>
                      </m:e>
                    </m:acc>
                  </m:oMath>
                </a14:m>
                <a:r>
                  <a:rPr lang="en-US" sz="2400" dirty="0" smtClean="0"/>
                  <a:t> are tangent to circle </a:t>
                </a:r>
                <a:r>
                  <a:rPr lang="en-US" sz="2400" i="1" dirty="0" smtClean="0"/>
                  <a:t>O. </a:t>
                </a:r>
                <a:r>
                  <a:rPr lang="en-US" sz="2400" dirty="0" smtClean="0"/>
                  <a:t>Find the value of </a:t>
                </a:r>
                <a:r>
                  <a:rPr lang="en-US" sz="2400" i="1" dirty="0" smtClean="0"/>
                  <a:t>x.</a:t>
                </a:r>
                <a:endParaRPr lang="en-US" sz="2400" i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685800"/>
                <a:ext cx="7772400" cy="457200"/>
              </a:xfrm>
              <a:blipFill rotWithShape="1">
                <a:blip r:embed="rId2"/>
                <a:stretch>
                  <a:fillRect l="-157" t="-10667" b="-29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  <a:solidFill>
            <a:srgbClr val="336600"/>
          </a:solidFill>
        </p:spPr>
        <p:txBody>
          <a:bodyPr>
            <a:normAutofit/>
          </a:bodyPr>
          <a:lstStyle/>
          <a:p>
            <a:r>
              <a:rPr lang="en-US" sz="3200" dirty="0" smtClean="0"/>
              <a:t>12.1 Tangent lines to circles</a:t>
            </a:r>
            <a:endParaRPr lang="en-US" sz="3200" dirty="0"/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1143000"/>
            <a:ext cx="3352800" cy="2669092"/>
          </a:xfrm>
          <a:prstGeom prst="rect">
            <a:avLst/>
          </a:prstGeom>
        </p:spPr>
      </p:pic>
      <p:sp>
        <p:nvSpPr>
          <p:cNvPr id="2" name="Freeform 1"/>
          <p:cNvSpPr/>
          <p:nvPr/>
        </p:nvSpPr>
        <p:spPr>
          <a:xfrm>
            <a:off x="861060" y="1409700"/>
            <a:ext cx="419101" cy="373381"/>
          </a:xfrm>
          <a:custGeom>
            <a:avLst/>
            <a:gdLst/>
            <a:ahLst/>
            <a:cxnLst/>
            <a:rect l="0" t="0" r="0" b="0"/>
            <a:pathLst>
              <a:path w="419101" h="373381">
                <a:moveTo>
                  <a:pt x="68580" y="167640"/>
                </a:moveTo>
                <a:lnTo>
                  <a:pt x="60960" y="160020"/>
                </a:lnTo>
                <a:lnTo>
                  <a:pt x="45720" y="152400"/>
                </a:lnTo>
                <a:lnTo>
                  <a:pt x="38100" y="144780"/>
                </a:lnTo>
                <a:lnTo>
                  <a:pt x="30480" y="137160"/>
                </a:lnTo>
                <a:lnTo>
                  <a:pt x="22860" y="137160"/>
                </a:lnTo>
                <a:lnTo>
                  <a:pt x="15240" y="129540"/>
                </a:lnTo>
                <a:lnTo>
                  <a:pt x="7620" y="121920"/>
                </a:lnTo>
                <a:lnTo>
                  <a:pt x="7620" y="121920"/>
                </a:lnTo>
                <a:lnTo>
                  <a:pt x="7620" y="114300"/>
                </a:lnTo>
                <a:lnTo>
                  <a:pt x="0" y="114300"/>
                </a:lnTo>
                <a:lnTo>
                  <a:pt x="0" y="106680"/>
                </a:lnTo>
                <a:lnTo>
                  <a:pt x="7620" y="99060"/>
                </a:lnTo>
                <a:lnTo>
                  <a:pt x="15240" y="91440"/>
                </a:lnTo>
                <a:lnTo>
                  <a:pt x="22860" y="83820"/>
                </a:lnTo>
                <a:lnTo>
                  <a:pt x="38100" y="76200"/>
                </a:lnTo>
                <a:lnTo>
                  <a:pt x="53340" y="68580"/>
                </a:lnTo>
                <a:lnTo>
                  <a:pt x="76200" y="53340"/>
                </a:lnTo>
                <a:lnTo>
                  <a:pt x="99060" y="45720"/>
                </a:lnTo>
                <a:lnTo>
                  <a:pt x="121920" y="30480"/>
                </a:lnTo>
                <a:lnTo>
                  <a:pt x="152400" y="22860"/>
                </a:lnTo>
                <a:lnTo>
                  <a:pt x="182880" y="15240"/>
                </a:lnTo>
                <a:lnTo>
                  <a:pt x="205740" y="7620"/>
                </a:lnTo>
                <a:lnTo>
                  <a:pt x="236220" y="7620"/>
                </a:lnTo>
                <a:lnTo>
                  <a:pt x="259080" y="0"/>
                </a:lnTo>
                <a:lnTo>
                  <a:pt x="281940" y="0"/>
                </a:lnTo>
                <a:lnTo>
                  <a:pt x="297180" y="0"/>
                </a:lnTo>
                <a:lnTo>
                  <a:pt x="304800" y="7620"/>
                </a:lnTo>
                <a:lnTo>
                  <a:pt x="312420" y="7620"/>
                </a:lnTo>
                <a:lnTo>
                  <a:pt x="320040" y="15240"/>
                </a:lnTo>
                <a:lnTo>
                  <a:pt x="312420" y="22860"/>
                </a:lnTo>
                <a:lnTo>
                  <a:pt x="304800" y="30480"/>
                </a:lnTo>
                <a:lnTo>
                  <a:pt x="297180" y="38100"/>
                </a:lnTo>
                <a:lnTo>
                  <a:pt x="274320" y="53340"/>
                </a:lnTo>
                <a:lnTo>
                  <a:pt x="251460" y="68580"/>
                </a:lnTo>
                <a:lnTo>
                  <a:pt x="228600" y="76200"/>
                </a:lnTo>
                <a:lnTo>
                  <a:pt x="205740" y="91440"/>
                </a:lnTo>
                <a:lnTo>
                  <a:pt x="190500" y="99060"/>
                </a:lnTo>
                <a:lnTo>
                  <a:pt x="167640" y="114300"/>
                </a:lnTo>
                <a:lnTo>
                  <a:pt x="160020" y="121920"/>
                </a:lnTo>
                <a:lnTo>
                  <a:pt x="152400" y="129540"/>
                </a:lnTo>
                <a:lnTo>
                  <a:pt x="144780" y="137160"/>
                </a:lnTo>
                <a:lnTo>
                  <a:pt x="144780" y="144780"/>
                </a:lnTo>
                <a:lnTo>
                  <a:pt x="152400" y="152400"/>
                </a:lnTo>
                <a:lnTo>
                  <a:pt x="167640" y="152400"/>
                </a:lnTo>
                <a:lnTo>
                  <a:pt x="190500" y="152400"/>
                </a:lnTo>
                <a:lnTo>
                  <a:pt x="205740" y="152400"/>
                </a:lnTo>
                <a:lnTo>
                  <a:pt x="236220" y="160020"/>
                </a:lnTo>
                <a:lnTo>
                  <a:pt x="266700" y="160020"/>
                </a:lnTo>
                <a:lnTo>
                  <a:pt x="304800" y="160020"/>
                </a:lnTo>
                <a:lnTo>
                  <a:pt x="335280" y="167640"/>
                </a:lnTo>
                <a:lnTo>
                  <a:pt x="358140" y="175260"/>
                </a:lnTo>
                <a:lnTo>
                  <a:pt x="381000" y="182880"/>
                </a:lnTo>
                <a:lnTo>
                  <a:pt x="396240" y="190500"/>
                </a:lnTo>
                <a:lnTo>
                  <a:pt x="411480" y="198120"/>
                </a:lnTo>
                <a:lnTo>
                  <a:pt x="419100" y="205740"/>
                </a:lnTo>
                <a:lnTo>
                  <a:pt x="419100" y="213360"/>
                </a:lnTo>
                <a:lnTo>
                  <a:pt x="419100" y="228600"/>
                </a:lnTo>
                <a:lnTo>
                  <a:pt x="419100" y="236220"/>
                </a:lnTo>
                <a:lnTo>
                  <a:pt x="411480" y="251460"/>
                </a:lnTo>
                <a:lnTo>
                  <a:pt x="403860" y="259080"/>
                </a:lnTo>
                <a:lnTo>
                  <a:pt x="388620" y="274320"/>
                </a:lnTo>
                <a:lnTo>
                  <a:pt x="365760" y="289560"/>
                </a:lnTo>
                <a:lnTo>
                  <a:pt x="342900" y="297180"/>
                </a:lnTo>
                <a:lnTo>
                  <a:pt x="312420" y="312420"/>
                </a:lnTo>
                <a:lnTo>
                  <a:pt x="281940" y="320040"/>
                </a:lnTo>
                <a:lnTo>
                  <a:pt x="251460" y="335280"/>
                </a:lnTo>
                <a:lnTo>
                  <a:pt x="220980" y="342900"/>
                </a:lnTo>
                <a:lnTo>
                  <a:pt x="190500" y="358140"/>
                </a:lnTo>
                <a:lnTo>
                  <a:pt x="167640" y="365760"/>
                </a:lnTo>
                <a:lnTo>
                  <a:pt x="144780" y="365760"/>
                </a:lnTo>
                <a:lnTo>
                  <a:pt x="121920" y="373380"/>
                </a:lnTo>
                <a:lnTo>
                  <a:pt x="114300" y="373380"/>
                </a:lnTo>
                <a:lnTo>
                  <a:pt x="106680" y="373380"/>
                </a:lnTo>
                <a:lnTo>
                  <a:pt x="91440" y="373380"/>
                </a:lnTo>
                <a:lnTo>
                  <a:pt x="91440" y="37338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1402080" y="1402080"/>
            <a:ext cx="304801" cy="320041"/>
          </a:xfrm>
          <a:custGeom>
            <a:avLst/>
            <a:gdLst/>
            <a:ahLst/>
            <a:cxnLst/>
            <a:rect l="0" t="0" r="0" b="0"/>
            <a:pathLst>
              <a:path w="304801" h="320041">
                <a:moveTo>
                  <a:pt x="0" y="0"/>
                </a:moveTo>
                <a:lnTo>
                  <a:pt x="7620" y="0"/>
                </a:lnTo>
                <a:lnTo>
                  <a:pt x="7620" y="0"/>
                </a:lnTo>
                <a:lnTo>
                  <a:pt x="15240" y="7620"/>
                </a:lnTo>
                <a:lnTo>
                  <a:pt x="15240" y="15240"/>
                </a:lnTo>
                <a:lnTo>
                  <a:pt x="15240" y="22860"/>
                </a:lnTo>
                <a:lnTo>
                  <a:pt x="22860" y="30480"/>
                </a:lnTo>
                <a:lnTo>
                  <a:pt x="22860" y="45720"/>
                </a:lnTo>
                <a:lnTo>
                  <a:pt x="22860" y="53340"/>
                </a:lnTo>
                <a:lnTo>
                  <a:pt x="15240" y="76200"/>
                </a:lnTo>
                <a:lnTo>
                  <a:pt x="15240" y="91440"/>
                </a:lnTo>
                <a:lnTo>
                  <a:pt x="15240" y="106680"/>
                </a:lnTo>
                <a:lnTo>
                  <a:pt x="15240" y="129540"/>
                </a:lnTo>
                <a:lnTo>
                  <a:pt x="7620" y="144780"/>
                </a:lnTo>
                <a:lnTo>
                  <a:pt x="7620" y="167640"/>
                </a:lnTo>
                <a:lnTo>
                  <a:pt x="7620" y="190500"/>
                </a:lnTo>
                <a:lnTo>
                  <a:pt x="0" y="205740"/>
                </a:lnTo>
                <a:lnTo>
                  <a:pt x="0" y="228600"/>
                </a:lnTo>
                <a:lnTo>
                  <a:pt x="0" y="251460"/>
                </a:lnTo>
                <a:lnTo>
                  <a:pt x="0" y="266700"/>
                </a:lnTo>
                <a:lnTo>
                  <a:pt x="7620" y="281940"/>
                </a:lnTo>
                <a:lnTo>
                  <a:pt x="7620" y="297180"/>
                </a:lnTo>
                <a:lnTo>
                  <a:pt x="15240" y="304800"/>
                </a:lnTo>
                <a:lnTo>
                  <a:pt x="22860" y="312420"/>
                </a:lnTo>
                <a:lnTo>
                  <a:pt x="38100" y="312420"/>
                </a:lnTo>
                <a:lnTo>
                  <a:pt x="45720" y="320040"/>
                </a:lnTo>
                <a:lnTo>
                  <a:pt x="60960" y="320040"/>
                </a:lnTo>
                <a:lnTo>
                  <a:pt x="83820" y="320040"/>
                </a:lnTo>
                <a:lnTo>
                  <a:pt x="99060" y="312420"/>
                </a:lnTo>
                <a:lnTo>
                  <a:pt x="114300" y="304800"/>
                </a:lnTo>
                <a:lnTo>
                  <a:pt x="137160" y="297180"/>
                </a:lnTo>
                <a:lnTo>
                  <a:pt x="160020" y="289560"/>
                </a:lnTo>
                <a:lnTo>
                  <a:pt x="175260" y="281940"/>
                </a:lnTo>
                <a:lnTo>
                  <a:pt x="190500" y="274320"/>
                </a:lnTo>
                <a:lnTo>
                  <a:pt x="198120" y="259080"/>
                </a:lnTo>
                <a:lnTo>
                  <a:pt x="205740" y="251460"/>
                </a:lnTo>
                <a:lnTo>
                  <a:pt x="213360" y="243840"/>
                </a:lnTo>
                <a:lnTo>
                  <a:pt x="213360" y="236220"/>
                </a:lnTo>
                <a:lnTo>
                  <a:pt x="213360" y="228600"/>
                </a:lnTo>
                <a:lnTo>
                  <a:pt x="213360" y="220980"/>
                </a:lnTo>
                <a:lnTo>
                  <a:pt x="205740" y="220980"/>
                </a:lnTo>
                <a:lnTo>
                  <a:pt x="198120" y="220980"/>
                </a:lnTo>
                <a:lnTo>
                  <a:pt x="182880" y="220980"/>
                </a:lnTo>
                <a:lnTo>
                  <a:pt x="167640" y="220980"/>
                </a:lnTo>
                <a:lnTo>
                  <a:pt x="152400" y="228600"/>
                </a:lnTo>
                <a:lnTo>
                  <a:pt x="137160" y="236220"/>
                </a:lnTo>
                <a:lnTo>
                  <a:pt x="121920" y="236220"/>
                </a:lnTo>
                <a:lnTo>
                  <a:pt x="106680" y="251460"/>
                </a:lnTo>
                <a:lnTo>
                  <a:pt x="99060" y="259080"/>
                </a:lnTo>
                <a:lnTo>
                  <a:pt x="91440" y="266700"/>
                </a:lnTo>
                <a:lnTo>
                  <a:pt x="83820" y="274320"/>
                </a:lnTo>
                <a:lnTo>
                  <a:pt x="83820" y="281940"/>
                </a:lnTo>
                <a:lnTo>
                  <a:pt x="83820" y="297180"/>
                </a:lnTo>
                <a:lnTo>
                  <a:pt x="91440" y="304800"/>
                </a:lnTo>
                <a:lnTo>
                  <a:pt x="106680" y="312420"/>
                </a:lnTo>
                <a:lnTo>
                  <a:pt x="121920" y="312420"/>
                </a:lnTo>
                <a:lnTo>
                  <a:pt x="144780" y="320040"/>
                </a:lnTo>
                <a:lnTo>
                  <a:pt x="160020" y="320040"/>
                </a:lnTo>
                <a:lnTo>
                  <a:pt x="182880" y="320040"/>
                </a:lnTo>
                <a:lnTo>
                  <a:pt x="205740" y="320040"/>
                </a:lnTo>
                <a:lnTo>
                  <a:pt x="228600" y="320040"/>
                </a:lnTo>
                <a:lnTo>
                  <a:pt x="251460" y="320040"/>
                </a:lnTo>
                <a:lnTo>
                  <a:pt x="274320" y="312420"/>
                </a:lnTo>
                <a:lnTo>
                  <a:pt x="304800" y="312420"/>
                </a:lnTo>
                <a:lnTo>
                  <a:pt x="304800" y="31242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1798320" y="1409700"/>
            <a:ext cx="320041" cy="274321"/>
          </a:xfrm>
          <a:custGeom>
            <a:avLst/>
            <a:gdLst/>
            <a:ahLst/>
            <a:cxnLst/>
            <a:rect l="0" t="0" r="0" b="0"/>
            <a:pathLst>
              <a:path w="320041" h="274321">
                <a:moveTo>
                  <a:pt x="60960" y="22860"/>
                </a:moveTo>
                <a:lnTo>
                  <a:pt x="60960" y="22860"/>
                </a:lnTo>
                <a:lnTo>
                  <a:pt x="60960" y="30480"/>
                </a:lnTo>
                <a:lnTo>
                  <a:pt x="53340" y="30480"/>
                </a:lnTo>
                <a:lnTo>
                  <a:pt x="53340" y="38100"/>
                </a:lnTo>
                <a:lnTo>
                  <a:pt x="45720" y="53340"/>
                </a:lnTo>
                <a:lnTo>
                  <a:pt x="38100" y="68580"/>
                </a:lnTo>
                <a:lnTo>
                  <a:pt x="30480" y="76200"/>
                </a:lnTo>
                <a:lnTo>
                  <a:pt x="22860" y="99060"/>
                </a:lnTo>
                <a:lnTo>
                  <a:pt x="15240" y="121920"/>
                </a:lnTo>
                <a:lnTo>
                  <a:pt x="7620" y="137160"/>
                </a:lnTo>
                <a:lnTo>
                  <a:pt x="0" y="160020"/>
                </a:lnTo>
                <a:lnTo>
                  <a:pt x="0" y="182880"/>
                </a:lnTo>
                <a:lnTo>
                  <a:pt x="0" y="205740"/>
                </a:lnTo>
                <a:lnTo>
                  <a:pt x="0" y="220980"/>
                </a:lnTo>
                <a:lnTo>
                  <a:pt x="7620" y="236220"/>
                </a:lnTo>
                <a:lnTo>
                  <a:pt x="15240" y="251460"/>
                </a:lnTo>
                <a:lnTo>
                  <a:pt x="30480" y="259080"/>
                </a:lnTo>
                <a:lnTo>
                  <a:pt x="38100" y="266700"/>
                </a:lnTo>
                <a:lnTo>
                  <a:pt x="60960" y="274320"/>
                </a:lnTo>
                <a:lnTo>
                  <a:pt x="83820" y="274320"/>
                </a:lnTo>
                <a:lnTo>
                  <a:pt x="106680" y="274320"/>
                </a:lnTo>
                <a:lnTo>
                  <a:pt x="129540" y="266700"/>
                </a:lnTo>
                <a:lnTo>
                  <a:pt x="160020" y="259080"/>
                </a:lnTo>
                <a:lnTo>
                  <a:pt x="190500" y="243840"/>
                </a:lnTo>
                <a:lnTo>
                  <a:pt x="220980" y="236220"/>
                </a:lnTo>
                <a:lnTo>
                  <a:pt x="251460" y="220980"/>
                </a:lnTo>
                <a:lnTo>
                  <a:pt x="274320" y="198120"/>
                </a:lnTo>
                <a:lnTo>
                  <a:pt x="289560" y="182880"/>
                </a:lnTo>
                <a:lnTo>
                  <a:pt x="304800" y="160020"/>
                </a:lnTo>
                <a:lnTo>
                  <a:pt x="312420" y="137160"/>
                </a:lnTo>
                <a:lnTo>
                  <a:pt x="320040" y="114300"/>
                </a:lnTo>
                <a:lnTo>
                  <a:pt x="320040" y="91440"/>
                </a:lnTo>
                <a:lnTo>
                  <a:pt x="312420" y="76200"/>
                </a:lnTo>
                <a:lnTo>
                  <a:pt x="304800" y="53340"/>
                </a:lnTo>
                <a:lnTo>
                  <a:pt x="289560" y="38100"/>
                </a:lnTo>
                <a:lnTo>
                  <a:pt x="266700" y="22860"/>
                </a:lnTo>
                <a:lnTo>
                  <a:pt x="236220" y="15240"/>
                </a:lnTo>
                <a:lnTo>
                  <a:pt x="205740" y="7620"/>
                </a:lnTo>
                <a:lnTo>
                  <a:pt x="167640" y="0"/>
                </a:lnTo>
                <a:lnTo>
                  <a:pt x="129540" y="0"/>
                </a:lnTo>
                <a:lnTo>
                  <a:pt x="91440" y="7620"/>
                </a:lnTo>
                <a:lnTo>
                  <a:pt x="60960" y="15240"/>
                </a:lnTo>
                <a:lnTo>
                  <a:pt x="7620" y="22860"/>
                </a:lnTo>
                <a:lnTo>
                  <a:pt x="7620" y="2286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2240280" y="1493520"/>
            <a:ext cx="220981" cy="22861"/>
          </a:xfrm>
          <a:custGeom>
            <a:avLst/>
            <a:gdLst/>
            <a:ahLst/>
            <a:cxnLst/>
            <a:rect l="0" t="0" r="0" b="0"/>
            <a:pathLst>
              <a:path w="220981" h="22861">
                <a:moveTo>
                  <a:pt x="0" y="22860"/>
                </a:move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15240" y="22860"/>
                </a:lnTo>
                <a:lnTo>
                  <a:pt x="15240" y="22860"/>
                </a:lnTo>
                <a:lnTo>
                  <a:pt x="22860" y="22860"/>
                </a:lnTo>
                <a:lnTo>
                  <a:pt x="30480" y="22860"/>
                </a:lnTo>
                <a:lnTo>
                  <a:pt x="38100" y="22860"/>
                </a:lnTo>
                <a:lnTo>
                  <a:pt x="45720" y="22860"/>
                </a:lnTo>
                <a:lnTo>
                  <a:pt x="53340" y="22860"/>
                </a:lnTo>
                <a:lnTo>
                  <a:pt x="60960" y="22860"/>
                </a:lnTo>
                <a:lnTo>
                  <a:pt x="68580" y="15240"/>
                </a:lnTo>
                <a:lnTo>
                  <a:pt x="83820" y="15240"/>
                </a:lnTo>
                <a:lnTo>
                  <a:pt x="99060" y="15240"/>
                </a:lnTo>
                <a:lnTo>
                  <a:pt x="106680" y="15240"/>
                </a:lnTo>
                <a:lnTo>
                  <a:pt x="121920" y="7620"/>
                </a:lnTo>
                <a:lnTo>
                  <a:pt x="137160" y="7620"/>
                </a:lnTo>
                <a:lnTo>
                  <a:pt x="144780" y="7620"/>
                </a:lnTo>
                <a:lnTo>
                  <a:pt x="160020" y="7620"/>
                </a:lnTo>
                <a:lnTo>
                  <a:pt x="175260" y="7620"/>
                </a:lnTo>
                <a:lnTo>
                  <a:pt x="182880" y="0"/>
                </a:lnTo>
                <a:lnTo>
                  <a:pt x="190500" y="0"/>
                </a:lnTo>
                <a:lnTo>
                  <a:pt x="198120" y="0"/>
                </a:lnTo>
                <a:lnTo>
                  <a:pt x="205740" y="0"/>
                </a:lnTo>
                <a:lnTo>
                  <a:pt x="220980" y="0"/>
                </a:lnTo>
                <a:lnTo>
                  <a:pt x="22098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2628900" y="1379220"/>
            <a:ext cx="76201" cy="259081"/>
          </a:xfrm>
          <a:custGeom>
            <a:avLst/>
            <a:gdLst/>
            <a:ahLst/>
            <a:cxnLst/>
            <a:rect l="0" t="0" r="0" b="0"/>
            <a:pathLst>
              <a:path w="76201" h="259081">
                <a:moveTo>
                  <a:pt x="76200" y="0"/>
                </a:moveTo>
                <a:lnTo>
                  <a:pt x="76200" y="0"/>
                </a:lnTo>
                <a:lnTo>
                  <a:pt x="76200" y="7620"/>
                </a:lnTo>
                <a:lnTo>
                  <a:pt x="76200" y="7620"/>
                </a:lnTo>
                <a:lnTo>
                  <a:pt x="68580" y="15240"/>
                </a:lnTo>
                <a:lnTo>
                  <a:pt x="68580" y="22860"/>
                </a:lnTo>
                <a:lnTo>
                  <a:pt x="68580" y="30480"/>
                </a:lnTo>
                <a:lnTo>
                  <a:pt x="60960" y="45720"/>
                </a:lnTo>
                <a:lnTo>
                  <a:pt x="60960" y="53340"/>
                </a:lnTo>
                <a:lnTo>
                  <a:pt x="53340" y="68580"/>
                </a:lnTo>
                <a:lnTo>
                  <a:pt x="45720" y="83820"/>
                </a:lnTo>
                <a:lnTo>
                  <a:pt x="45720" y="99060"/>
                </a:lnTo>
                <a:lnTo>
                  <a:pt x="38100" y="114300"/>
                </a:lnTo>
                <a:lnTo>
                  <a:pt x="30480" y="129540"/>
                </a:lnTo>
                <a:lnTo>
                  <a:pt x="22860" y="144780"/>
                </a:lnTo>
                <a:lnTo>
                  <a:pt x="15240" y="160020"/>
                </a:lnTo>
                <a:lnTo>
                  <a:pt x="15240" y="175260"/>
                </a:lnTo>
                <a:lnTo>
                  <a:pt x="7620" y="182880"/>
                </a:lnTo>
                <a:lnTo>
                  <a:pt x="7620" y="205740"/>
                </a:lnTo>
                <a:lnTo>
                  <a:pt x="7620" y="213360"/>
                </a:lnTo>
                <a:lnTo>
                  <a:pt x="0" y="228600"/>
                </a:lnTo>
                <a:lnTo>
                  <a:pt x="0" y="236220"/>
                </a:lnTo>
                <a:lnTo>
                  <a:pt x="0" y="243840"/>
                </a:lnTo>
                <a:lnTo>
                  <a:pt x="0" y="259080"/>
                </a:lnTo>
                <a:lnTo>
                  <a:pt x="0" y="25908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2819400" y="1379220"/>
            <a:ext cx="38101" cy="243841"/>
          </a:xfrm>
          <a:custGeom>
            <a:avLst/>
            <a:gdLst/>
            <a:ahLst/>
            <a:cxnLst/>
            <a:rect l="0" t="0" r="0" b="0"/>
            <a:pathLst>
              <a:path w="38101" h="243841">
                <a:moveTo>
                  <a:pt x="0" y="7620"/>
                </a:moveTo>
                <a:lnTo>
                  <a:pt x="7620" y="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15240"/>
                </a:lnTo>
                <a:lnTo>
                  <a:pt x="22860" y="22860"/>
                </a:lnTo>
                <a:lnTo>
                  <a:pt x="30480" y="30480"/>
                </a:lnTo>
                <a:lnTo>
                  <a:pt x="30480" y="38100"/>
                </a:lnTo>
                <a:lnTo>
                  <a:pt x="38100" y="53340"/>
                </a:lnTo>
                <a:lnTo>
                  <a:pt x="38100" y="60960"/>
                </a:lnTo>
                <a:lnTo>
                  <a:pt x="38100" y="76200"/>
                </a:lnTo>
                <a:lnTo>
                  <a:pt x="38100" y="91440"/>
                </a:lnTo>
                <a:lnTo>
                  <a:pt x="30480" y="106680"/>
                </a:lnTo>
                <a:lnTo>
                  <a:pt x="30480" y="121920"/>
                </a:lnTo>
                <a:lnTo>
                  <a:pt x="30480" y="137160"/>
                </a:lnTo>
                <a:lnTo>
                  <a:pt x="22860" y="152400"/>
                </a:lnTo>
                <a:lnTo>
                  <a:pt x="22860" y="160020"/>
                </a:lnTo>
                <a:lnTo>
                  <a:pt x="22860" y="175260"/>
                </a:lnTo>
                <a:lnTo>
                  <a:pt x="15240" y="190500"/>
                </a:lnTo>
                <a:lnTo>
                  <a:pt x="15240" y="198120"/>
                </a:lnTo>
                <a:lnTo>
                  <a:pt x="15240" y="213360"/>
                </a:lnTo>
                <a:lnTo>
                  <a:pt x="15240" y="220980"/>
                </a:lnTo>
                <a:lnTo>
                  <a:pt x="15240" y="228600"/>
                </a:lnTo>
                <a:lnTo>
                  <a:pt x="15240" y="228600"/>
                </a:lnTo>
                <a:lnTo>
                  <a:pt x="22860" y="243840"/>
                </a:lnTo>
                <a:lnTo>
                  <a:pt x="22860" y="24384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2964180" y="1348740"/>
            <a:ext cx="243841" cy="274321"/>
          </a:xfrm>
          <a:custGeom>
            <a:avLst/>
            <a:gdLst/>
            <a:ahLst/>
            <a:cxnLst/>
            <a:rect l="0" t="0" r="0" b="0"/>
            <a:pathLst>
              <a:path w="243841" h="274321">
                <a:moveTo>
                  <a:pt x="7620" y="22860"/>
                </a:moveTo>
                <a:lnTo>
                  <a:pt x="0" y="1524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7620" y="30480"/>
                </a:lnTo>
                <a:lnTo>
                  <a:pt x="7620" y="30480"/>
                </a:lnTo>
                <a:lnTo>
                  <a:pt x="7620" y="30480"/>
                </a:lnTo>
                <a:lnTo>
                  <a:pt x="7620" y="30480"/>
                </a:lnTo>
                <a:lnTo>
                  <a:pt x="7620" y="38100"/>
                </a:lnTo>
                <a:lnTo>
                  <a:pt x="15240" y="38100"/>
                </a:lnTo>
                <a:lnTo>
                  <a:pt x="15240" y="38100"/>
                </a:lnTo>
                <a:lnTo>
                  <a:pt x="15240" y="45720"/>
                </a:lnTo>
                <a:lnTo>
                  <a:pt x="22860" y="45720"/>
                </a:lnTo>
                <a:lnTo>
                  <a:pt x="30480" y="45720"/>
                </a:lnTo>
                <a:lnTo>
                  <a:pt x="30480" y="45720"/>
                </a:lnTo>
                <a:lnTo>
                  <a:pt x="45720" y="45720"/>
                </a:lnTo>
                <a:lnTo>
                  <a:pt x="53340" y="45720"/>
                </a:lnTo>
                <a:lnTo>
                  <a:pt x="60960" y="38100"/>
                </a:lnTo>
                <a:lnTo>
                  <a:pt x="76200" y="38100"/>
                </a:lnTo>
                <a:lnTo>
                  <a:pt x="91440" y="38100"/>
                </a:lnTo>
                <a:lnTo>
                  <a:pt x="106680" y="30480"/>
                </a:lnTo>
                <a:lnTo>
                  <a:pt x="114300" y="30480"/>
                </a:lnTo>
                <a:lnTo>
                  <a:pt x="129540" y="22860"/>
                </a:lnTo>
                <a:lnTo>
                  <a:pt x="144780" y="22860"/>
                </a:lnTo>
                <a:lnTo>
                  <a:pt x="160020" y="15240"/>
                </a:lnTo>
                <a:lnTo>
                  <a:pt x="175260" y="15240"/>
                </a:lnTo>
                <a:lnTo>
                  <a:pt x="190500" y="7620"/>
                </a:lnTo>
                <a:lnTo>
                  <a:pt x="198120" y="7620"/>
                </a:lnTo>
                <a:lnTo>
                  <a:pt x="205740" y="0"/>
                </a:lnTo>
                <a:lnTo>
                  <a:pt x="213360" y="0"/>
                </a:lnTo>
                <a:lnTo>
                  <a:pt x="220980" y="0"/>
                </a:lnTo>
                <a:lnTo>
                  <a:pt x="228600" y="0"/>
                </a:lnTo>
                <a:lnTo>
                  <a:pt x="236220" y="0"/>
                </a:lnTo>
                <a:lnTo>
                  <a:pt x="236220" y="0"/>
                </a:lnTo>
                <a:lnTo>
                  <a:pt x="243840" y="0"/>
                </a:lnTo>
                <a:lnTo>
                  <a:pt x="243840" y="7620"/>
                </a:lnTo>
                <a:lnTo>
                  <a:pt x="243840" y="7620"/>
                </a:lnTo>
                <a:lnTo>
                  <a:pt x="243840" y="15240"/>
                </a:lnTo>
                <a:lnTo>
                  <a:pt x="243840" y="22860"/>
                </a:lnTo>
                <a:lnTo>
                  <a:pt x="243840" y="30480"/>
                </a:lnTo>
                <a:lnTo>
                  <a:pt x="243840" y="38100"/>
                </a:lnTo>
                <a:lnTo>
                  <a:pt x="236220" y="45720"/>
                </a:lnTo>
                <a:lnTo>
                  <a:pt x="236220" y="53340"/>
                </a:lnTo>
                <a:lnTo>
                  <a:pt x="228600" y="68580"/>
                </a:lnTo>
                <a:lnTo>
                  <a:pt x="220980" y="83820"/>
                </a:lnTo>
                <a:lnTo>
                  <a:pt x="213360" y="99060"/>
                </a:lnTo>
                <a:lnTo>
                  <a:pt x="205740" y="114300"/>
                </a:lnTo>
                <a:lnTo>
                  <a:pt x="205740" y="129540"/>
                </a:lnTo>
                <a:lnTo>
                  <a:pt x="198120" y="137160"/>
                </a:lnTo>
                <a:lnTo>
                  <a:pt x="190500" y="152400"/>
                </a:lnTo>
                <a:lnTo>
                  <a:pt x="182880" y="175260"/>
                </a:lnTo>
                <a:lnTo>
                  <a:pt x="182880" y="182880"/>
                </a:lnTo>
                <a:lnTo>
                  <a:pt x="175260" y="198120"/>
                </a:lnTo>
                <a:lnTo>
                  <a:pt x="175260" y="213360"/>
                </a:lnTo>
                <a:lnTo>
                  <a:pt x="175260" y="220980"/>
                </a:lnTo>
                <a:lnTo>
                  <a:pt x="167640" y="236220"/>
                </a:lnTo>
                <a:lnTo>
                  <a:pt x="167640" y="243840"/>
                </a:lnTo>
                <a:lnTo>
                  <a:pt x="167640" y="251460"/>
                </a:lnTo>
                <a:lnTo>
                  <a:pt x="167640" y="259080"/>
                </a:lnTo>
                <a:lnTo>
                  <a:pt x="160020" y="266700"/>
                </a:lnTo>
                <a:lnTo>
                  <a:pt x="160020" y="274320"/>
                </a:lnTo>
                <a:lnTo>
                  <a:pt x="160020" y="27432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3017520" y="1485900"/>
            <a:ext cx="205741" cy="30481"/>
          </a:xfrm>
          <a:custGeom>
            <a:avLst/>
            <a:gdLst/>
            <a:ahLst/>
            <a:cxnLst/>
            <a:rect l="0" t="0" r="0" b="0"/>
            <a:pathLst>
              <a:path w="205741" h="30481">
                <a:moveTo>
                  <a:pt x="0" y="30480"/>
                </a:moveTo>
                <a:lnTo>
                  <a:pt x="0" y="2286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45720" y="7620"/>
                </a:lnTo>
                <a:lnTo>
                  <a:pt x="53340" y="0"/>
                </a:lnTo>
                <a:lnTo>
                  <a:pt x="68580" y="0"/>
                </a:lnTo>
                <a:lnTo>
                  <a:pt x="83820" y="0"/>
                </a:lnTo>
                <a:lnTo>
                  <a:pt x="99060" y="7620"/>
                </a:lnTo>
                <a:lnTo>
                  <a:pt x="114300" y="7620"/>
                </a:lnTo>
                <a:lnTo>
                  <a:pt x="129540" y="7620"/>
                </a:lnTo>
                <a:lnTo>
                  <a:pt x="144780" y="7620"/>
                </a:lnTo>
                <a:lnTo>
                  <a:pt x="167640" y="15240"/>
                </a:lnTo>
                <a:lnTo>
                  <a:pt x="182880" y="15240"/>
                </a:lnTo>
                <a:lnTo>
                  <a:pt x="205740" y="15240"/>
                </a:lnTo>
                <a:lnTo>
                  <a:pt x="205740" y="1524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3474720" y="1485900"/>
            <a:ext cx="167641" cy="1"/>
          </a:xfrm>
          <a:custGeom>
            <a:avLst/>
            <a:gdLst/>
            <a:ahLst/>
            <a:cxnLst/>
            <a:rect l="0" t="0" r="0" b="0"/>
            <a:pathLst>
              <a:path w="167641" h="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60960" y="0"/>
                </a:lnTo>
                <a:lnTo>
                  <a:pt x="76200" y="0"/>
                </a:lnTo>
                <a:lnTo>
                  <a:pt x="83820" y="0"/>
                </a:lnTo>
                <a:lnTo>
                  <a:pt x="99060" y="0"/>
                </a:lnTo>
                <a:lnTo>
                  <a:pt x="121920" y="0"/>
                </a:lnTo>
                <a:lnTo>
                  <a:pt x="137160" y="0"/>
                </a:lnTo>
                <a:lnTo>
                  <a:pt x="167640" y="0"/>
                </a:lnTo>
                <a:lnTo>
                  <a:pt x="16764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7086600" y="1805940"/>
            <a:ext cx="289562" cy="129541"/>
          </a:xfrm>
          <a:custGeom>
            <a:avLst/>
            <a:gdLst/>
            <a:ahLst/>
            <a:cxnLst/>
            <a:rect l="0" t="0" r="0" b="0"/>
            <a:pathLst>
              <a:path w="289562" h="129541">
                <a:moveTo>
                  <a:pt x="0" y="60960"/>
                </a:move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8580"/>
                </a:lnTo>
                <a:lnTo>
                  <a:pt x="7620" y="68580"/>
                </a:lnTo>
                <a:lnTo>
                  <a:pt x="7620" y="68580"/>
                </a:lnTo>
                <a:lnTo>
                  <a:pt x="7620" y="68580"/>
                </a:lnTo>
                <a:lnTo>
                  <a:pt x="7620" y="68580"/>
                </a:lnTo>
                <a:lnTo>
                  <a:pt x="7620" y="76200"/>
                </a:lnTo>
                <a:lnTo>
                  <a:pt x="7620" y="76200"/>
                </a:lnTo>
                <a:lnTo>
                  <a:pt x="7620" y="76200"/>
                </a:lnTo>
                <a:lnTo>
                  <a:pt x="15240" y="83820"/>
                </a:lnTo>
                <a:lnTo>
                  <a:pt x="15240" y="83820"/>
                </a:lnTo>
                <a:lnTo>
                  <a:pt x="15240" y="83820"/>
                </a:lnTo>
                <a:lnTo>
                  <a:pt x="22861" y="83820"/>
                </a:lnTo>
                <a:lnTo>
                  <a:pt x="22861" y="91440"/>
                </a:lnTo>
                <a:lnTo>
                  <a:pt x="30480" y="91440"/>
                </a:lnTo>
                <a:lnTo>
                  <a:pt x="38100" y="91440"/>
                </a:lnTo>
                <a:lnTo>
                  <a:pt x="45720" y="99060"/>
                </a:lnTo>
                <a:lnTo>
                  <a:pt x="45720" y="99060"/>
                </a:lnTo>
                <a:lnTo>
                  <a:pt x="53340" y="99060"/>
                </a:lnTo>
                <a:lnTo>
                  <a:pt x="53340" y="106680"/>
                </a:lnTo>
                <a:lnTo>
                  <a:pt x="60961" y="106680"/>
                </a:lnTo>
                <a:lnTo>
                  <a:pt x="68580" y="106680"/>
                </a:lnTo>
                <a:lnTo>
                  <a:pt x="76200" y="114300"/>
                </a:lnTo>
                <a:lnTo>
                  <a:pt x="83820" y="114300"/>
                </a:lnTo>
                <a:lnTo>
                  <a:pt x="83820" y="114300"/>
                </a:lnTo>
                <a:lnTo>
                  <a:pt x="91440" y="114300"/>
                </a:lnTo>
                <a:lnTo>
                  <a:pt x="99061" y="121920"/>
                </a:lnTo>
                <a:lnTo>
                  <a:pt x="99061" y="121920"/>
                </a:lnTo>
                <a:lnTo>
                  <a:pt x="106680" y="121920"/>
                </a:lnTo>
                <a:lnTo>
                  <a:pt x="114300" y="121920"/>
                </a:lnTo>
                <a:lnTo>
                  <a:pt x="114300" y="121920"/>
                </a:lnTo>
                <a:lnTo>
                  <a:pt x="121920" y="129540"/>
                </a:lnTo>
                <a:lnTo>
                  <a:pt x="121920" y="129540"/>
                </a:lnTo>
                <a:lnTo>
                  <a:pt x="129540" y="129540"/>
                </a:lnTo>
                <a:lnTo>
                  <a:pt x="129540" y="129540"/>
                </a:lnTo>
                <a:lnTo>
                  <a:pt x="137161" y="129540"/>
                </a:lnTo>
                <a:lnTo>
                  <a:pt x="137161" y="129540"/>
                </a:lnTo>
                <a:lnTo>
                  <a:pt x="137161" y="129540"/>
                </a:lnTo>
                <a:lnTo>
                  <a:pt x="144780" y="129540"/>
                </a:lnTo>
                <a:lnTo>
                  <a:pt x="144780" y="129540"/>
                </a:lnTo>
                <a:lnTo>
                  <a:pt x="144780" y="121920"/>
                </a:lnTo>
                <a:lnTo>
                  <a:pt x="152400" y="121920"/>
                </a:lnTo>
                <a:lnTo>
                  <a:pt x="152400" y="121920"/>
                </a:lnTo>
                <a:lnTo>
                  <a:pt x="152400" y="121920"/>
                </a:lnTo>
                <a:lnTo>
                  <a:pt x="160020" y="114300"/>
                </a:lnTo>
                <a:lnTo>
                  <a:pt x="160020" y="114300"/>
                </a:lnTo>
                <a:lnTo>
                  <a:pt x="167640" y="106680"/>
                </a:lnTo>
                <a:lnTo>
                  <a:pt x="167640" y="99060"/>
                </a:lnTo>
                <a:lnTo>
                  <a:pt x="175261" y="99060"/>
                </a:lnTo>
                <a:lnTo>
                  <a:pt x="182880" y="91440"/>
                </a:lnTo>
                <a:lnTo>
                  <a:pt x="182880" y="83820"/>
                </a:lnTo>
                <a:lnTo>
                  <a:pt x="190500" y="83820"/>
                </a:lnTo>
                <a:lnTo>
                  <a:pt x="198120" y="76200"/>
                </a:lnTo>
                <a:lnTo>
                  <a:pt x="205740" y="68580"/>
                </a:lnTo>
                <a:lnTo>
                  <a:pt x="205740" y="60960"/>
                </a:lnTo>
                <a:lnTo>
                  <a:pt x="213361" y="53340"/>
                </a:lnTo>
                <a:lnTo>
                  <a:pt x="228600" y="45720"/>
                </a:lnTo>
                <a:lnTo>
                  <a:pt x="228600" y="38100"/>
                </a:lnTo>
                <a:lnTo>
                  <a:pt x="236220" y="38100"/>
                </a:lnTo>
                <a:lnTo>
                  <a:pt x="243840" y="30480"/>
                </a:lnTo>
                <a:lnTo>
                  <a:pt x="251461" y="22860"/>
                </a:lnTo>
                <a:lnTo>
                  <a:pt x="259080" y="15240"/>
                </a:lnTo>
                <a:lnTo>
                  <a:pt x="266700" y="15240"/>
                </a:lnTo>
                <a:lnTo>
                  <a:pt x="274320" y="7620"/>
                </a:lnTo>
                <a:lnTo>
                  <a:pt x="289561" y="0"/>
                </a:lnTo>
                <a:lnTo>
                  <a:pt x="289561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7132320" y="3078480"/>
            <a:ext cx="236221" cy="106681"/>
          </a:xfrm>
          <a:custGeom>
            <a:avLst/>
            <a:gdLst/>
            <a:ahLst/>
            <a:cxnLst/>
            <a:rect l="0" t="0" r="0" b="0"/>
            <a:pathLst>
              <a:path w="236221" h="106681">
                <a:moveTo>
                  <a:pt x="0" y="60960"/>
                </a:moveTo>
                <a:lnTo>
                  <a:pt x="0" y="60960"/>
                </a:lnTo>
                <a:lnTo>
                  <a:pt x="0" y="60960"/>
                </a:lnTo>
                <a:lnTo>
                  <a:pt x="7620" y="60960"/>
                </a:lnTo>
                <a:lnTo>
                  <a:pt x="7620" y="60960"/>
                </a:lnTo>
                <a:lnTo>
                  <a:pt x="7620" y="60960"/>
                </a:lnTo>
                <a:lnTo>
                  <a:pt x="15241" y="53340"/>
                </a:lnTo>
                <a:lnTo>
                  <a:pt x="22860" y="53340"/>
                </a:lnTo>
                <a:lnTo>
                  <a:pt x="22860" y="53340"/>
                </a:lnTo>
                <a:lnTo>
                  <a:pt x="30480" y="53340"/>
                </a:lnTo>
                <a:lnTo>
                  <a:pt x="38100" y="45720"/>
                </a:lnTo>
                <a:lnTo>
                  <a:pt x="45720" y="45720"/>
                </a:lnTo>
                <a:lnTo>
                  <a:pt x="53341" y="45720"/>
                </a:lnTo>
                <a:lnTo>
                  <a:pt x="60960" y="38100"/>
                </a:lnTo>
                <a:lnTo>
                  <a:pt x="68580" y="38100"/>
                </a:lnTo>
                <a:lnTo>
                  <a:pt x="76200" y="30480"/>
                </a:lnTo>
                <a:lnTo>
                  <a:pt x="91441" y="30480"/>
                </a:lnTo>
                <a:lnTo>
                  <a:pt x="99060" y="30480"/>
                </a:lnTo>
                <a:lnTo>
                  <a:pt x="106680" y="22860"/>
                </a:lnTo>
                <a:lnTo>
                  <a:pt x="114300" y="22860"/>
                </a:lnTo>
                <a:lnTo>
                  <a:pt x="121920" y="15240"/>
                </a:lnTo>
                <a:lnTo>
                  <a:pt x="137160" y="15240"/>
                </a:lnTo>
                <a:lnTo>
                  <a:pt x="144780" y="7620"/>
                </a:lnTo>
                <a:lnTo>
                  <a:pt x="152400" y="7620"/>
                </a:lnTo>
                <a:lnTo>
                  <a:pt x="160020" y="7620"/>
                </a:lnTo>
                <a:lnTo>
                  <a:pt x="167641" y="0"/>
                </a:lnTo>
                <a:lnTo>
                  <a:pt x="167641" y="0"/>
                </a:lnTo>
                <a:lnTo>
                  <a:pt x="175260" y="0"/>
                </a:lnTo>
                <a:lnTo>
                  <a:pt x="182880" y="0"/>
                </a:lnTo>
                <a:lnTo>
                  <a:pt x="190500" y="0"/>
                </a:lnTo>
                <a:lnTo>
                  <a:pt x="190500" y="0"/>
                </a:lnTo>
                <a:lnTo>
                  <a:pt x="190500" y="0"/>
                </a:lnTo>
                <a:lnTo>
                  <a:pt x="198120" y="0"/>
                </a:lnTo>
                <a:lnTo>
                  <a:pt x="198120" y="0"/>
                </a:lnTo>
                <a:lnTo>
                  <a:pt x="198120" y="0"/>
                </a:lnTo>
                <a:lnTo>
                  <a:pt x="198120" y="7620"/>
                </a:lnTo>
                <a:lnTo>
                  <a:pt x="205741" y="7620"/>
                </a:lnTo>
                <a:lnTo>
                  <a:pt x="205741" y="15240"/>
                </a:lnTo>
                <a:lnTo>
                  <a:pt x="205741" y="15240"/>
                </a:lnTo>
                <a:lnTo>
                  <a:pt x="205741" y="22860"/>
                </a:lnTo>
                <a:lnTo>
                  <a:pt x="213360" y="30480"/>
                </a:lnTo>
                <a:lnTo>
                  <a:pt x="213360" y="30480"/>
                </a:lnTo>
                <a:lnTo>
                  <a:pt x="213360" y="38100"/>
                </a:lnTo>
                <a:lnTo>
                  <a:pt x="213360" y="45720"/>
                </a:lnTo>
                <a:lnTo>
                  <a:pt x="213360" y="53340"/>
                </a:lnTo>
                <a:lnTo>
                  <a:pt x="220980" y="60960"/>
                </a:lnTo>
                <a:lnTo>
                  <a:pt x="220980" y="68580"/>
                </a:lnTo>
                <a:lnTo>
                  <a:pt x="220980" y="76200"/>
                </a:lnTo>
                <a:lnTo>
                  <a:pt x="228600" y="83820"/>
                </a:lnTo>
                <a:lnTo>
                  <a:pt x="236220" y="91440"/>
                </a:lnTo>
                <a:lnTo>
                  <a:pt x="236220" y="106680"/>
                </a:lnTo>
                <a:lnTo>
                  <a:pt x="236220" y="10668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3771900" y="1280160"/>
            <a:ext cx="236221" cy="373381"/>
          </a:xfrm>
          <a:custGeom>
            <a:avLst/>
            <a:gdLst/>
            <a:ahLst/>
            <a:cxnLst/>
            <a:rect l="0" t="0" r="0" b="0"/>
            <a:pathLst>
              <a:path w="236221" h="373381">
                <a:moveTo>
                  <a:pt x="228600" y="45720"/>
                </a:moveTo>
                <a:lnTo>
                  <a:pt x="228600" y="38100"/>
                </a:lnTo>
                <a:lnTo>
                  <a:pt x="236220" y="30480"/>
                </a:lnTo>
                <a:lnTo>
                  <a:pt x="236220" y="22860"/>
                </a:lnTo>
                <a:lnTo>
                  <a:pt x="236220" y="22860"/>
                </a:lnTo>
                <a:lnTo>
                  <a:pt x="236220" y="15240"/>
                </a:lnTo>
                <a:lnTo>
                  <a:pt x="236220" y="15240"/>
                </a:lnTo>
                <a:lnTo>
                  <a:pt x="228600" y="7620"/>
                </a:lnTo>
                <a:lnTo>
                  <a:pt x="220980" y="7620"/>
                </a:lnTo>
                <a:lnTo>
                  <a:pt x="213360" y="0"/>
                </a:lnTo>
                <a:lnTo>
                  <a:pt x="205740" y="0"/>
                </a:lnTo>
                <a:lnTo>
                  <a:pt x="190500" y="0"/>
                </a:lnTo>
                <a:lnTo>
                  <a:pt x="175260" y="0"/>
                </a:lnTo>
                <a:lnTo>
                  <a:pt x="167640" y="7620"/>
                </a:lnTo>
                <a:lnTo>
                  <a:pt x="144780" y="7620"/>
                </a:lnTo>
                <a:lnTo>
                  <a:pt x="129540" y="15240"/>
                </a:lnTo>
                <a:lnTo>
                  <a:pt x="114300" y="22860"/>
                </a:lnTo>
                <a:lnTo>
                  <a:pt x="99060" y="30480"/>
                </a:lnTo>
                <a:lnTo>
                  <a:pt x="83820" y="45720"/>
                </a:lnTo>
                <a:lnTo>
                  <a:pt x="68580" y="53340"/>
                </a:lnTo>
                <a:lnTo>
                  <a:pt x="53340" y="68580"/>
                </a:lnTo>
                <a:lnTo>
                  <a:pt x="38100" y="83820"/>
                </a:lnTo>
                <a:lnTo>
                  <a:pt x="22860" y="91440"/>
                </a:lnTo>
                <a:lnTo>
                  <a:pt x="15240" y="106680"/>
                </a:lnTo>
                <a:lnTo>
                  <a:pt x="7620" y="114300"/>
                </a:lnTo>
                <a:lnTo>
                  <a:pt x="7620" y="121920"/>
                </a:lnTo>
                <a:lnTo>
                  <a:pt x="0" y="137160"/>
                </a:lnTo>
                <a:lnTo>
                  <a:pt x="7620" y="137160"/>
                </a:lnTo>
                <a:lnTo>
                  <a:pt x="7620" y="144780"/>
                </a:lnTo>
                <a:lnTo>
                  <a:pt x="15240" y="152400"/>
                </a:lnTo>
                <a:lnTo>
                  <a:pt x="22860" y="152400"/>
                </a:lnTo>
                <a:lnTo>
                  <a:pt x="30480" y="152400"/>
                </a:lnTo>
                <a:lnTo>
                  <a:pt x="45720" y="152400"/>
                </a:lnTo>
                <a:lnTo>
                  <a:pt x="53340" y="152400"/>
                </a:lnTo>
                <a:lnTo>
                  <a:pt x="68580" y="144780"/>
                </a:lnTo>
                <a:lnTo>
                  <a:pt x="76200" y="137160"/>
                </a:lnTo>
                <a:lnTo>
                  <a:pt x="83820" y="137160"/>
                </a:lnTo>
                <a:lnTo>
                  <a:pt x="99060" y="129540"/>
                </a:lnTo>
                <a:lnTo>
                  <a:pt x="106680" y="121920"/>
                </a:lnTo>
                <a:lnTo>
                  <a:pt x="114300" y="114300"/>
                </a:lnTo>
                <a:lnTo>
                  <a:pt x="121920" y="106680"/>
                </a:lnTo>
                <a:lnTo>
                  <a:pt x="121920" y="99060"/>
                </a:lnTo>
                <a:lnTo>
                  <a:pt x="129540" y="91440"/>
                </a:lnTo>
                <a:lnTo>
                  <a:pt x="129540" y="83820"/>
                </a:lnTo>
                <a:lnTo>
                  <a:pt x="129540" y="76200"/>
                </a:lnTo>
                <a:lnTo>
                  <a:pt x="129540" y="68580"/>
                </a:lnTo>
                <a:lnTo>
                  <a:pt x="129540" y="68580"/>
                </a:lnTo>
                <a:lnTo>
                  <a:pt x="129540" y="60960"/>
                </a:lnTo>
                <a:lnTo>
                  <a:pt x="129540" y="60960"/>
                </a:lnTo>
                <a:lnTo>
                  <a:pt x="129540" y="60960"/>
                </a:lnTo>
                <a:lnTo>
                  <a:pt x="129540" y="60960"/>
                </a:lnTo>
                <a:lnTo>
                  <a:pt x="129540" y="60960"/>
                </a:lnTo>
                <a:lnTo>
                  <a:pt x="129540" y="68580"/>
                </a:lnTo>
                <a:lnTo>
                  <a:pt x="129540" y="68580"/>
                </a:lnTo>
                <a:lnTo>
                  <a:pt x="121920" y="76200"/>
                </a:lnTo>
                <a:lnTo>
                  <a:pt x="121920" y="83820"/>
                </a:lnTo>
                <a:lnTo>
                  <a:pt x="121920" y="91440"/>
                </a:lnTo>
                <a:lnTo>
                  <a:pt x="121920" y="106680"/>
                </a:lnTo>
                <a:lnTo>
                  <a:pt x="121920" y="114300"/>
                </a:lnTo>
                <a:lnTo>
                  <a:pt x="121920" y="129540"/>
                </a:lnTo>
                <a:lnTo>
                  <a:pt x="121920" y="144780"/>
                </a:lnTo>
                <a:lnTo>
                  <a:pt x="121920" y="167640"/>
                </a:lnTo>
                <a:lnTo>
                  <a:pt x="121920" y="182880"/>
                </a:lnTo>
                <a:lnTo>
                  <a:pt x="121920" y="198120"/>
                </a:lnTo>
                <a:lnTo>
                  <a:pt x="121920" y="220980"/>
                </a:lnTo>
                <a:lnTo>
                  <a:pt x="121920" y="236220"/>
                </a:lnTo>
                <a:lnTo>
                  <a:pt x="121920" y="259080"/>
                </a:lnTo>
                <a:lnTo>
                  <a:pt x="121920" y="274320"/>
                </a:lnTo>
                <a:lnTo>
                  <a:pt x="121920" y="289560"/>
                </a:lnTo>
                <a:lnTo>
                  <a:pt x="121920" y="304800"/>
                </a:lnTo>
                <a:lnTo>
                  <a:pt x="121920" y="320040"/>
                </a:lnTo>
                <a:lnTo>
                  <a:pt x="121920" y="335280"/>
                </a:lnTo>
                <a:lnTo>
                  <a:pt x="121920" y="342900"/>
                </a:lnTo>
                <a:lnTo>
                  <a:pt x="114300" y="358140"/>
                </a:lnTo>
                <a:lnTo>
                  <a:pt x="114300" y="365760"/>
                </a:lnTo>
                <a:lnTo>
                  <a:pt x="114300" y="373380"/>
                </a:lnTo>
                <a:lnTo>
                  <a:pt x="114300" y="37338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4015740" y="1310640"/>
            <a:ext cx="274321" cy="304801"/>
          </a:xfrm>
          <a:custGeom>
            <a:avLst/>
            <a:gdLst/>
            <a:ahLst/>
            <a:cxnLst/>
            <a:rect l="0" t="0" r="0" b="0"/>
            <a:pathLst>
              <a:path w="274321" h="304801">
                <a:moveTo>
                  <a:pt x="175260" y="15240"/>
                </a:moveTo>
                <a:lnTo>
                  <a:pt x="175260" y="7620"/>
                </a:lnTo>
                <a:lnTo>
                  <a:pt x="167640" y="7620"/>
                </a:lnTo>
                <a:lnTo>
                  <a:pt x="167640" y="0"/>
                </a:lnTo>
                <a:lnTo>
                  <a:pt x="167640" y="0"/>
                </a:lnTo>
                <a:lnTo>
                  <a:pt x="160020" y="0"/>
                </a:lnTo>
                <a:lnTo>
                  <a:pt x="152400" y="0"/>
                </a:lnTo>
                <a:lnTo>
                  <a:pt x="144780" y="0"/>
                </a:lnTo>
                <a:lnTo>
                  <a:pt x="137160" y="7620"/>
                </a:lnTo>
                <a:lnTo>
                  <a:pt x="129540" y="15240"/>
                </a:lnTo>
                <a:lnTo>
                  <a:pt x="114300" y="22860"/>
                </a:lnTo>
                <a:lnTo>
                  <a:pt x="106680" y="30480"/>
                </a:lnTo>
                <a:lnTo>
                  <a:pt x="91440" y="45720"/>
                </a:lnTo>
                <a:lnTo>
                  <a:pt x="76200" y="60960"/>
                </a:lnTo>
                <a:lnTo>
                  <a:pt x="68580" y="76200"/>
                </a:lnTo>
                <a:lnTo>
                  <a:pt x="53340" y="99060"/>
                </a:lnTo>
                <a:lnTo>
                  <a:pt x="38100" y="121920"/>
                </a:lnTo>
                <a:lnTo>
                  <a:pt x="22860" y="137160"/>
                </a:lnTo>
                <a:lnTo>
                  <a:pt x="15240" y="160020"/>
                </a:lnTo>
                <a:lnTo>
                  <a:pt x="7620" y="175260"/>
                </a:lnTo>
                <a:lnTo>
                  <a:pt x="0" y="198120"/>
                </a:lnTo>
                <a:lnTo>
                  <a:pt x="0" y="220980"/>
                </a:lnTo>
                <a:lnTo>
                  <a:pt x="0" y="236220"/>
                </a:lnTo>
                <a:lnTo>
                  <a:pt x="7620" y="251460"/>
                </a:lnTo>
                <a:lnTo>
                  <a:pt x="15240" y="266700"/>
                </a:lnTo>
                <a:lnTo>
                  <a:pt x="22860" y="281940"/>
                </a:lnTo>
                <a:lnTo>
                  <a:pt x="38100" y="289560"/>
                </a:lnTo>
                <a:lnTo>
                  <a:pt x="53340" y="297180"/>
                </a:lnTo>
                <a:lnTo>
                  <a:pt x="68580" y="304800"/>
                </a:lnTo>
                <a:lnTo>
                  <a:pt x="83820" y="304800"/>
                </a:lnTo>
                <a:lnTo>
                  <a:pt x="106680" y="304800"/>
                </a:lnTo>
                <a:lnTo>
                  <a:pt x="129540" y="297180"/>
                </a:lnTo>
                <a:lnTo>
                  <a:pt x="144780" y="297180"/>
                </a:lnTo>
                <a:lnTo>
                  <a:pt x="167640" y="289560"/>
                </a:lnTo>
                <a:lnTo>
                  <a:pt x="190500" y="281940"/>
                </a:lnTo>
                <a:lnTo>
                  <a:pt x="213360" y="266700"/>
                </a:lnTo>
                <a:lnTo>
                  <a:pt x="228600" y="251460"/>
                </a:lnTo>
                <a:lnTo>
                  <a:pt x="243840" y="236220"/>
                </a:lnTo>
                <a:lnTo>
                  <a:pt x="251460" y="220980"/>
                </a:lnTo>
                <a:lnTo>
                  <a:pt x="259080" y="205740"/>
                </a:lnTo>
                <a:lnTo>
                  <a:pt x="266700" y="190500"/>
                </a:lnTo>
                <a:lnTo>
                  <a:pt x="274320" y="167640"/>
                </a:lnTo>
                <a:lnTo>
                  <a:pt x="274320" y="152400"/>
                </a:lnTo>
                <a:lnTo>
                  <a:pt x="266700" y="137160"/>
                </a:lnTo>
                <a:lnTo>
                  <a:pt x="259080" y="121920"/>
                </a:lnTo>
                <a:lnTo>
                  <a:pt x="251460" y="106680"/>
                </a:lnTo>
                <a:lnTo>
                  <a:pt x="236220" y="91440"/>
                </a:lnTo>
                <a:lnTo>
                  <a:pt x="228600" y="83820"/>
                </a:lnTo>
                <a:lnTo>
                  <a:pt x="205740" y="76200"/>
                </a:lnTo>
                <a:lnTo>
                  <a:pt x="190500" y="60960"/>
                </a:lnTo>
                <a:lnTo>
                  <a:pt x="167640" y="60960"/>
                </a:lnTo>
                <a:lnTo>
                  <a:pt x="144780" y="53340"/>
                </a:lnTo>
                <a:lnTo>
                  <a:pt x="121920" y="53340"/>
                </a:lnTo>
                <a:lnTo>
                  <a:pt x="106680" y="53340"/>
                </a:lnTo>
                <a:lnTo>
                  <a:pt x="83820" y="60960"/>
                </a:lnTo>
                <a:lnTo>
                  <a:pt x="68580" y="60960"/>
                </a:lnTo>
                <a:lnTo>
                  <a:pt x="53340" y="68580"/>
                </a:lnTo>
                <a:lnTo>
                  <a:pt x="45720" y="83820"/>
                </a:lnTo>
                <a:lnTo>
                  <a:pt x="38100" y="99060"/>
                </a:lnTo>
                <a:lnTo>
                  <a:pt x="38100" y="9906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4389120" y="1470660"/>
            <a:ext cx="152401" cy="30481"/>
          </a:xfrm>
          <a:custGeom>
            <a:avLst/>
            <a:gdLst/>
            <a:ahLst/>
            <a:cxnLst/>
            <a:rect l="0" t="0" r="0" b="0"/>
            <a:pathLst>
              <a:path w="152401" h="30481">
                <a:moveTo>
                  <a:pt x="0" y="30480"/>
                </a:moveTo>
                <a:lnTo>
                  <a:pt x="0" y="30480"/>
                </a:lnTo>
                <a:lnTo>
                  <a:pt x="0" y="22860"/>
                </a:lnTo>
                <a:lnTo>
                  <a:pt x="0" y="22860"/>
                </a:lnTo>
                <a:lnTo>
                  <a:pt x="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15240"/>
                </a:lnTo>
                <a:lnTo>
                  <a:pt x="38100" y="7620"/>
                </a:lnTo>
                <a:lnTo>
                  <a:pt x="45720" y="7620"/>
                </a:lnTo>
                <a:lnTo>
                  <a:pt x="53340" y="7620"/>
                </a:lnTo>
                <a:lnTo>
                  <a:pt x="68580" y="7620"/>
                </a:lnTo>
                <a:lnTo>
                  <a:pt x="76200" y="7620"/>
                </a:lnTo>
                <a:lnTo>
                  <a:pt x="91440" y="7620"/>
                </a:lnTo>
                <a:lnTo>
                  <a:pt x="106680" y="7620"/>
                </a:lnTo>
                <a:lnTo>
                  <a:pt x="114300" y="7620"/>
                </a:lnTo>
                <a:lnTo>
                  <a:pt x="129540" y="7620"/>
                </a:lnTo>
                <a:lnTo>
                  <a:pt x="137160" y="0"/>
                </a:lnTo>
                <a:lnTo>
                  <a:pt x="152400" y="0"/>
                </a:lnTo>
                <a:lnTo>
                  <a:pt x="15240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4579620" y="1272540"/>
            <a:ext cx="205741" cy="373381"/>
          </a:xfrm>
          <a:custGeom>
            <a:avLst/>
            <a:gdLst/>
            <a:ahLst/>
            <a:cxnLst/>
            <a:rect l="0" t="0" r="0" b="0"/>
            <a:pathLst>
              <a:path w="205741" h="373381">
                <a:moveTo>
                  <a:pt x="205740" y="38100"/>
                </a:moveTo>
                <a:lnTo>
                  <a:pt x="205740" y="38100"/>
                </a:lnTo>
                <a:lnTo>
                  <a:pt x="205740" y="30480"/>
                </a:lnTo>
                <a:lnTo>
                  <a:pt x="205740" y="22860"/>
                </a:lnTo>
                <a:lnTo>
                  <a:pt x="205740" y="15240"/>
                </a:lnTo>
                <a:lnTo>
                  <a:pt x="198120" y="15240"/>
                </a:lnTo>
                <a:lnTo>
                  <a:pt x="198120" y="7620"/>
                </a:lnTo>
                <a:lnTo>
                  <a:pt x="190500" y="7620"/>
                </a:lnTo>
                <a:lnTo>
                  <a:pt x="182880" y="0"/>
                </a:lnTo>
                <a:lnTo>
                  <a:pt x="175260" y="0"/>
                </a:lnTo>
                <a:lnTo>
                  <a:pt x="160020" y="0"/>
                </a:lnTo>
                <a:lnTo>
                  <a:pt x="152400" y="7620"/>
                </a:lnTo>
                <a:lnTo>
                  <a:pt x="137160" y="7620"/>
                </a:lnTo>
                <a:lnTo>
                  <a:pt x="121920" y="15240"/>
                </a:lnTo>
                <a:lnTo>
                  <a:pt x="114300" y="22860"/>
                </a:lnTo>
                <a:lnTo>
                  <a:pt x="99060" y="38100"/>
                </a:lnTo>
                <a:lnTo>
                  <a:pt x="83820" y="45720"/>
                </a:lnTo>
                <a:lnTo>
                  <a:pt x="68580" y="60960"/>
                </a:lnTo>
                <a:lnTo>
                  <a:pt x="53340" y="76200"/>
                </a:lnTo>
                <a:lnTo>
                  <a:pt x="45720" y="91440"/>
                </a:lnTo>
                <a:lnTo>
                  <a:pt x="22860" y="106680"/>
                </a:lnTo>
                <a:lnTo>
                  <a:pt x="15240" y="121920"/>
                </a:lnTo>
                <a:lnTo>
                  <a:pt x="7620" y="137160"/>
                </a:lnTo>
                <a:lnTo>
                  <a:pt x="0" y="144780"/>
                </a:lnTo>
                <a:lnTo>
                  <a:pt x="0" y="160020"/>
                </a:lnTo>
                <a:lnTo>
                  <a:pt x="7620" y="167640"/>
                </a:lnTo>
                <a:lnTo>
                  <a:pt x="7620" y="175260"/>
                </a:lnTo>
                <a:lnTo>
                  <a:pt x="15240" y="175260"/>
                </a:lnTo>
                <a:lnTo>
                  <a:pt x="22860" y="182880"/>
                </a:lnTo>
                <a:lnTo>
                  <a:pt x="30480" y="190500"/>
                </a:lnTo>
                <a:lnTo>
                  <a:pt x="45720" y="190500"/>
                </a:lnTo>
                <a:lnTo>
                  <a:pt x="60960" y="190500"/>
                </a:lnTo>
                <a:lnTo>
                  <a:pt x="76200" y="182880"/>
                </a:lnTo>
                <a:lnTo>
                  <a:pt x="91440" y="175260"/>
                </a:lnTo>
                <a:lnTo>
                  <a:pt x="99060" y="175260"/>
                </a:lnTo>
                <a:lnTo>
                  <a:pt x="114300" y="167640"/>
                </a:lnTo>
                <a:lnTo>
                  <a:pt x="129540" y="160020"/>
                </a:lnTo>
                <a:lnTo>
                  <a:pt x="137160" y="160020"/>
                </a:lnTo>
                <a:lnTo>
                  <a:pt x="152400" y="144780"/>
                </a:lnTo>
                <a:lnTo>
                  <a:pt x="160020" y="144780"/>
                </a:lnTo>
                <a:lnTo>
                  <a:pt x="167640" y="137160"/>
                </a:lnTo>
                <a:lnTo>
                  <a:pt x="167640" y="129540"/>
                </a:lnTo>
                <a:lnTo>
                  <a:pt x="175260" y="121920"/>
                </a:lnTo>
                <a:lnTo>
                  <a:pt x="175260" y="121920"/>
                </a:lnTo>
                <a:lnTo>
                  <a:pt x="175260" y="114300"/>
                </a:lnTo>
                <a:lnTo>
                  <a:pt x="175260" y="114300"/>
                </a:lnTo>
                <a:lnTo>
                  <a:pt x="175260" y="114300"/>
                </a:lnTo>
                <a:lnTo>
                  <a:pt x="175260" y="114300"/>
                </a:lnTo>
                <a:lnTo>
                  <a:pt x="175260" y="114300"/>
                </a:lnTo>
                <a:lnTo>
                  <a:pt x="175260" y="121920"/>
                </a:lnTo>
                <a:lnTo>
                  <a:pt x="167640" y="121920"/>
                </a:lnTo>
                <a:lnTo>
                  <a:pt x="167640" y="129540"/>
                </a:lnTo>
                <a:lnTo>
                  <a:pt x="160020" y="137160"/>
                </a:lnTo>
                <a:lnTo>
                  <a:pt x="160020" y="144780"/>
                </a:lnTo>
                <a:lnTo>
                  <a:pt x="152400" y="152400"/>
                </a:lnTo>
                <a:lnTo>
                  <a:pt x="152400" y="167640"/>
                </a:lnTo>
                <a:lnTo>
                  <a:pt x="144780" y="175260"/>
                </a:lnTo>
                <a:lnTo>
                  <a:pt x="137160" y="198120"/>
                </a:lnTo>
                <a:lnTo>
                  <a:pt x="129540" y="213360"/>
                </a:lnTo>
                <a:lnTo>
                  <a:pt x="129540" y="228600"/>
                </a:lnTo>
                <a:lnTo>
                  <a:pt x="121920" y="243840"/>
                </a:lnTo>
                <a:lnTo>
                  <a:pt x="121920" y="266700"/>
                </a:lnTo>
                <a:lnTo>
                  <a:pt x="114300" y="281940"/>
                </a:lnTo>
                <a:lnTo>
                  <a:pt x="114300" y="297180"/>
                </a:lnTo>
                <a:lnTo>
                  <a:pt x="114300" y="312420"/>
                </a:lnTo>
                <a:lnTo>
                  <a:pt x="106680" y="327660"/>
                </a:lnTo>
                <a:lnTo>
                  <a:pt x="106680" y="335280"/>
                </a:lnTo>
                <a:lnTo>
                  <a:pt x="106680" y="342900"/>
                </a:lnTo>
                <a:lnTo>
                  <a:pt x="106680" y="358140"/>
                </a:lnTo>
                <a:lnTo>
                  <a:pt x="114300" y="358140"/>
                </a:lnTo>
                <a:lnTo>
                  <a:pt x="114300" y="373380"/>
                </a:lnTo>
                <a:lnTo>
                  <a:pt x="114300" y="37338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4892040" y="1325880"/>
            <a:ext cx="236221" cy="281941"/>
          </a:xfrm>
          <a:custGeom>
            <a:avLst/>
            <a:gdLst/>
            <a:ahLst/>
            <a:cxnLst/>
            <a:rect l="0" t="0" r="0" b="0"/>
            <a:pathLst>
              <a:path w="236221" h="281941">
                <a:moveTo>
                  <a:pt x="30480" y="0"/>
                </a:move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7620"/>
                </a:lnTo>
                <a:lnTo>
                  <a:pt x="30480" y="15240"/>
                </a:lnTo>
                <a:lnTo>
                  <a:pt x="30480" y="22860"/>
                </a:lnTo>
                <a:lnTo>
                  <a:pt x="30480" y="38100"/>
                </a:lnTo>
                <a:lnTo>
                  <a:pt x="30480" y="53340"/>
                </a:lnTo>
                <a:lnTo>
                  <a:pt x="22860" y="68580"/>
                </a:lnTo>
                <a:lnTo>
                  <a:pt x="22860" y="91440"/>
                </a:lnTo>
                <a:lnTo>
                  <a:pt x="15240" y="106680"/>
                </a:lnTo>
                <a:lnTo>
                  <a:pt x="7620" y="129540"/>
                </a:lnTo>
                <a:lnTo>
                  <a:pt x="7620" y="152400"/>
                </a:lnTo>
                <a:lnTo>
                  <a:pt x="7620" y="167640"/>
                </a:lnTo>
                <a:lnTo>
                  <a:pt x="7620" y="190500"/>
                </a:lnTo>
                <a:lnTo>
                  <a:pt x="15240" y="205740"/>
                </a:lnTo>
                <a:lnTo>
                  <a:pt x="22860" y="220980"/>
                </a:lnTo>
                <a:lnTo>
                  <a:pt x="30480" y="236220"/>
                </a:lnTo>
                <a:lnTo>
                  <a:pt x="38100" y="251460"/>
                </a:lnTo>
                <a:lnTo>
                  <a:pt x="53340" y="266700"/>
                </a:lnTo>
                <a:lnTo>
                  <a:pt x="68580" y="274320"/>
                </a:lnTo>
                <a:lnTo>
                  <a:pt x="83820" y="274320"/>
                </a:lnTo>
                <a:lnTo>
                  <a:pt x="99060" y="281940"/>
                </a:lnTo>
                <a:lnTo>
                  <a:pt x="121920" y="281940"/>
                </a:lnTo>
                <a:lnTo>
                  <a:pt x="137160" y="281940"/>
                </a:lnTo>
                <a:lnTo>
                  <a:pt x="152400" y="274320"/>
                </a:lnTo>
                <a:lnTo>
                  <a:pt x="175260" y="266700"/>
                </a:lnTo>
                <a:lnTo>
                  <a:pt x="190500" y="259080"/>
                </a:lnTo>
                <a:lnTo>
                  <a:pt x="205740" y="243840"/>
                </a:lnTo>
                <a:lnTo>
                  <a:pt x="220980" y="236220"/>
                </a:lnTo>
                <a:lnTo>
                  <a:pt x="228600" y="213360"/>
                </a:lnTo>
                <a:lnTo>
                  <a:pt x="236220" y="198120"/>
                </a:lnTo>
                <a:lnTo>
                  <a:pt x="236220" y="175260"/>
                </a:lnTo>
                <a:lnTo>
                  <a:pt x="236220" y="152400"/>
                </a:lnTo>
                <a:lnTo>
                  <a:pt x="236220" y="137160"/>
                </a:lnTo>
                <a:lnTo>
                  <a:pt x="228600" y="114300"/>
                </a:lnTo>
                <a:lnTo>
                  <a:pt x="220980" y="91440"/>
                </a:lnTo>
                <a:lnTo>
                  <a:pt x="205740" y="68580"/>
                </a:lnTo>
                <a:lnTo>
                  <a:pt x="190500" y="53340"/>
                </a:lnTo>
                <a:lnTo>
                  <a:pt x="167640" y="38100"/>
                </a:lnTo>
                <a:lnTo>
                  <a:pt x="144780" y="22860"/>
                </a:lnTo>
                <a:lnTo>
                  <a:pt x="129540" y="15240"/>
                </a:lnTo>
                <a:lnTo>
                  <a:pt x="106680" y="7620"/>
                </a:lnTo>
                <a:lnTo>
                  <a:pt x="83820" y="0"/>
                </a:lnTo>
                <a:lnTo>
                  <a:pt x="68580" y="0"/>
                </a:lnTo>
                <a:lnTo>
                  <a:pt x="53340" y="0"/>
                </a:lnTo>
                <a:lnTo>
                  <a:pt x="38100" y="0"/>
                </a:lnTo>
                <a:lnTo>
                  <a:pt x="22860" y="7620"/>
                </a:lnTo>
                <a:lnTo>
                  <a:pt x="15240" y="15240"/>
                </a:lnTo>
                <a:lnTo>
                  <a:pt x="7620" y="22860"/>
                </a:lnTo>
                <a:lnTo>
                  <a:pt x="0" y="38100"/>
                </a:lnTo>
                <a:lnTo>
                  <a:pt x="0" y="53340"/>
                </a:lnTo>
                <a:lnTo>
                  <a:pt x="0" y="5334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5265420" y="1432560"/>
            <a:ext cx="144781" cy="15241"/>
          </a:xfrm>
          <a:custGeom>
            <a:avLst/>
            <a:gdLst/>
            <a:ahLst/>
            <a:cxnLst/>
            <a:rect l="0" t="0" r="0" b="0"/>
            <a:pathLst>
              <a:path w="144781" h="15241">
                <a:moveTo>
                  <a:pt x="0" y="15240"/>
                </a:moveTo>
                <a:lnTo>
                  <a:pt x="7620" y="15240"/>
                </a:lnTo>
                <a:lnTo>
                  <a:pt x="762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53340" y="7620"/>
                </a:lnTo>
                <a:lnTo>
                  <a:pt x="60960" y="762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0"/>
                </a:lnTo>
                <a:lnTo>
                  <a:pt x="121920" y="0"/>
                </a:lnTo>
                <a:lnTo>
                  <a:pt x="144780" y="0"/>
                </a:lnTo>
                <a:lnTo>
                  <a:pt x="14478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5242560" y="1539240"/>
            <a:ext cx="144781" cy="7621"/>
          </a:xfrm>
          <a:custGeom>
            <a:avLst/>
            <a:gdLst/>
            <a:ahLst/>
            <a:cxnLst/>
            <a:rect l="0" t="0" r="0" b="0"/>
            <a:pathLst>
              <a:path w="144781" h="7621">
                <a:moveTo>
                  <a:pt x="0" y="7620"/>
                </a:move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8100" y="7620"/>
                </a:lnTo>
                <a:lnTo>
                  <a:pt x="45720" y="7620"/>
                </a:lnTo>
                <a:lnTo>
                  <a:pt x="60960" y="7620"/>
                </a:lnTo>
                <a:lnTo>
                  <a:pt x="76200" y="7620"/>
                </a:lnTo>
                <a:lnTo>
                  <a:pt x="99060" y="0"/>
                </a:lnTo>
                <a:lnTo>
                  <a:pt x="114300" y="0"/>
                </a:lnTo>
                <a:lnTo>
                  <a:pt x="144780" y="0"/>
                </a:lnTo>
                <a:lnTo>
                  <a:pt x="14478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5638800" y="1371600"/>
            <a:ext cx="266701" cy="190501"/>
          </a:xfrm>
          <a:custGeom>
            <a:avLst/>
            <a:gdLst/>
            <a:ahLst/>
            <a:cxnLst/>
            <a:rect l="0" t="0" r="0" b="0"/>
            <a:pathLst>
              <a:path w="266701" h="190501">
                <a:moveTo>
                  <a:pt x="266700" y="0"/>
                </a:moveTo>
                <a:lnTo>
                  <a:pt x="266700" y="0"/>
                </a:lnTo>
                <a:lnTo>
                  <a:pt x="259080" y="0"/>
                </a:lnTo>
                <a:lnTo>
                  <a:pt x="259080" y="7620"/>
                </a:lnTo>
                <a:lnTo>
                  <a:pt x="251460" y="7620"/>
                </a:lnTo>
                <a:lnTo>
                  <a:pt x="243840" y="7620"/>
                </a:lnTo>
                <a:lnTo>
                  <a:pt x="243840" y="15240"/>
                </a:lnTo>
                <a:lnTo>
                  <a:pt x="236220" y="22860"/>
                </a:lnTo>
                <a:lnTo>
                  <a:pt x="228600" y="30480"/>
                </a:lnTo>
                <a:lnTo>
                  <a:pt x="220980" y="38100"/>
                </a:lnTo>
                <a:lnTo>
                  <a:pt x="213360" y="38100"/>
                </a:lnTo>
                <a:lnTo>
                  <a:pt x="198120" y="45720"/>
                </a:lnTo>
                <a:lnTo>
                  <a:pt x="190500" y="60960"/>
                </a:lnTo>
                <a:lnTo>
                  <a:pt x="182880" y="68580"/>
                </a:lnTo>
                <a:lnTo>
                  <a:pt x="167640" y="76200"/>
                </a:lnTo>
                <a:lnTo>
                  <a:pt x="160020" y="91440"/>
                </a:lnTo>
                <a:lnTo>
                  <a:pt x="144780" y="99060"/>
                </a:lnTo>
                <a:lnTo>
                  <a:pt x="129540" y="114300"/>
                </a:lnTo>
                <a:lnTo>
                  <a:pt x="114300" y="121920"/>
                </a:lnTo>
                <a:lnTo>
                  <a:pt x="99060" y="129540"/>
                </a:lnTo>
                <a:lnTo>
                  <a:pt x="83820" y="144780"/>
                </a:lnTo>
                <a:lnTo>
                  <a:pt x="76200" y="152400"/>
                </a:lnTo>
                <a:lnTo>
                  <a:pt x="60960" y="160020"/>
                </a:lnTo>
                <a:lnTo>
                  <a:pt x="45720" y="167640"/>
                </a:lnTo>
                <a:lnTo>
                  <a:pt x="38100" y="175260"/>
                </a:lnTo>
                <a:lnTo>
                  <a:pt x="30480" y="182880"/>
                </a:lnTo>
                <a:lnTo>
                  <a:pt x="15240" y="182880"/>
                </a:lnTo>
                <a:lnTo>
                  <a:pt x="0" y="190500"/>
                </a:lnTo>
                <a:lnTo>
                  <a:pt x="0" y="19050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5608320" y="1356360"/>
            <a:ext cx="259081" cy="175261"/>
          </a:xfrm>
          <a:custGeom>
            <a:avLst/>
            <a:gdLst/>
            <a:ahLst/>
            <a:cxnLst/>
            <a:rect l="0" t="0" r="0" b="0"/>
            <a:pathLst>
              <a:path w="259081" h="175261">
                <a:moveTo>
                  <a:pt x="0" y="0"/>
                </a:moveTo>
                <a:lnTo>
                  <a:pt x="7620" y="0"/>
                </a:lnTo>
                <a:lnTo>
                  <a:pt x="15240" y="0"/>
                </a:lnTo>
                <a:lnTo>
                  <a:pt x="30480" y="7620"/>
                </a:lnTo>
                <a:lnTo>
                  <a:pt x="45720" y="7620"/>
                </a:lnTo>
                <a:lnTo>
                  <a:pt x="53340" y="15240"/>
                </a:lnTo>
                <a:lnTo>
                  <a:pt x="68580" y="22860"/>
                </a:lnTo>
                <a:lnTo>
                  <a:pt x="76200" y="30480"/>
                </a:lnTo>
                <a:lnTo>
                  <a:pt x="91440" y="38100"/>
                </a:lnTo>
                <a:lnTo>
                  <a:pt x="106680" y="53340"/>
                </a:lnTo>
                <a:lnTo>
                  <a:pt x="121920" y="60960"/>
                </a:lnTo>
                <a:lnTo>
                  <a:pt x="137160" y="76200"/>
                </a:lnTo>
                <a:lnTo>
                  <a:pt x="152400" y="83820"/>
                </a:lnTo>
                <a:lnTo>
                  <a:pt x="167640" y="91440"/>
                </a:lnTo>
                <a:lnTo>
                  <a:pt x="175260" y="106680"/>
                </a:lnTo>
                <a:lnTo>
                  <a:pt x="198120" y="121920"/>
                </a:lnTo>
                <a:lnTo>
                  <a:pt x="205740" y="129540"/>
                </a:lnTo>
                <a:lnTo>
                  <a:pt x="220980" y="144780"/>
                </a:lnTo>
                <a:lnTo>
                  <a:pt x="236220" y="160020"/>
                </a:lnTo>
                <a:lnTo>
                  <a:pt x="259080" y="175260"/>
                </a:lnTo>
                <a:lnTo>
                  <a:pt x="259080" y="17526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2186940" y="2103120"/>
            <a:ext cx="106681" cy="297181"/>
          </a:xfrm>
          <a:custGeom>
            <a:avLst/>
            <a:gdLst/>
            <a:ahLst/>
            <a:cxnLst/>
            <a:rect l="0" t="0" r="0" b="0"/>
            <a:pathLst>
              <a:path w="106681" h="297181">
                <a:moveTo>
                  <a:pt x="106680" y="0"/>
                </a:move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7620"/>
                </a:lnTo>
                <a:lnTo>
                  <a:pt x="106680" y="15240"/>
                </a:lnTo>
                <a:lnTo>
                  <a:pt x="99060" y="22860"/>
                </a:lnTo>
                <a:lnTo>
                  <a:pt x="99060" y="30480"/>
                </a:lnTo>
                <a:lnTo>
                  <a:pt x="99060" y="38100"/>
                </a:lnTo>
                <a:lnTo>
                  <a:pt x="91440" y="53340"/>
                </a:lnTo>
                <a:lnTo>
                  <a:pt x="91440" y="60960"/>
                </a:lnTo>
                <a:lnTo>
                  <a:pt x="83820" y="76200"/>
                </a:lnTo>
                <a:lnTo>
                  <a:pt x="83820" y="91440"/>
                </a:lnTo>
                <a:lnTo>
                  <a:pt x="68580" y="106680"/>
                </a:lnTo>
                <a:lnTo>
                  <a:pt x="68580" y="121920"/>
                </a:lnTo>
                <a:lnTo>
                  <a:pt x="60960" y="144780"/>
                </a:lnTo>
                <a:lnTo>
                  <a:pt x="53340" y="160020"/>
                </a:lnTo>
                <a:lnTo>
                  <a:pt x="45720" y="175260"/>
                </a:lnTo>
                <a:lnTo>
                  <a:pt x="38100" y="198120"/>
                </a:lnTo>
                <a:lnTo>
                  <a:pt x="22860" y="213360"/>
                </a:lnTo>
                <a:lnTo>
                  <a:pt x="22860" y="228600"/>
                </a:lnTo>
                <a:lnTo>
                  <a:pt x="15240" y="243840"/>
                </a:lnTo>
                <a:lnTo>
                  <a:pt x="7620" y="259080"/>
                </a:lnTo>
                <a:lnTo>
                  <a:pt x="7620" y="266700"/>
                </a:lnTo>
                <a:lnTo>
                  <a:pt x="7620" y="274320"/>
                </a:lnTo>
                <a:lnTo>
                  <a:pt x="0" y="281940"/>
                </a:lnTo>
                <a:lnTo>
                  <a:pt x="0" y="297180"/>
                </a:lnTo>
                <a:lnTo>
                  <a:pt x="0" y="29718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2423160" y="2072640"/>
            <a:ext cx="167641" cy="182881"/>
          </a:xfrm>
          <a:custGeom>
            <a:avLst/>
            <a:gdLst/>
            <a:ahLst/>
            <a:cxnLst/>
            <a:rect l="0" t="0" r="0" b="0"/>
            <a:pathLst>
              <a:path w="167641" h="182881">
                <a:moveTo>
                  <a:pt x="83820" y="15240"/>
                </a:moveTo>
                <a:lnTo>
                  <a:pt x="91440" y="15240"/>
                </a:lnTo>
                <a:lnTo>
                  <a:pt x="99060" y="7620"/>
                </a:lnTo>
                <a:lnTo>
                  <a:pt x="9906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7620"/>
                </a:lnTo>
                <a:lnTo>
                  <a:pt x="99060" y="15240"/>
                </a:lnTo>
                <a:lnTo>
                  <a:pt x="99060" y="22860"/>
                </a:lnTo>
                <a:lnTo>
                  <a:pt x="91440" y="30480"/>
                </a:lnTo>
                <a:lnTo>
                  <a:pt x="83820" y="38100"/>
                </a:lnTo>
                <a:lnTo>
                  <a:pt x="76200" y="53340"/>
                </a:lnTo>
                <a:lnTo>
                  <a:pt x="68580" y="60960"/>
                </a:lnTo>
                <a:lnTo>
                  <a:pt x="53340" y="76200"/>
                </a:lnTo>
                <a:lnTo>
                  <a:pt x="45720" y="91440"/>
                </a:lnTo>
                <a:lnTo>
                  <a:pt x="30480" y="106680"/>
                </a:lnTo>
                <a:lnTo>
                  <a:pt x="22860" y="121920"/>
                </a:lnTo>
                <a:lnTo>
                  <a:pt x="15240" y="137160"/>
                </a:lnTo>
                <a:lnTo>
                  <a:pt x="7620" y="152400"/>
                </a:lnTo>
                <a:lnTo>
                  <a:pt x="7620" y="160020"/>
                </a:lnTo>
                <a:lnTo>
                  <a:pt x="7620" y="167640"/>
                </a:lnTo>
                <a:lnTo>
                  <a:pt x="15240" y="175260"/>
                </a:lnTo>
                <a:lnTo>
                  <a:pt x="15240" y="182880"/>
                </a:lnTo>
                <a:lnTo>
                  <a:pt x="22860" y="182880"/>
                </a:lnTo>
                <a:lnTo>
                  <a:pt x="38100" y="182880"/>
                </a:lnTo>
                <a:lnTo>
                  <a:pt x="53340" y="182880"/>
                </a:lnTo>
                <a:lnTo>
                  <a:pt x="68580" y="175260"/>
                </a:lnTo>
                <a:lnTo>
                  <a:pt x="91440" y="167640"/>
                </a:lnTo>
                <a:lnTo>
                  <a:pt x="106680" y="160020"/>
                </a:lnTo>
                <a:lnTo>
                  <a:pt x="121920" y="152400"/>
                </a:lnTo>
                <a:lnTo>
                  <a:pt x="137160" y="137160"/>
                </a:lnTo>
                <a:lnTo>
                  <a:pt x="152400" y="121920"/>
                </a:lnTo>
                <a:lnTo>
                  <a:pt x="160020" y="106680"/>
                </a:lnTo>
                <a:lnTo>
                  <a:pt x="167640" y="91440"/>
                </a:lnTo>
                <a:lnTo>
                  <a:pt x="167640" y="83820"/>
                </a:lnTo>
                <a:lnTo>
                  <a:pt x="167640" y="68580"/>
                </a:lnTo>
                <a:lnTo>
                  <a:pt x="167640" y="53340"/>
                </a:lnTo>
                <a:lnTo>
                  <a:pt x="160020" y="45720"/>
                </a:lnTo>
                <a:lnTo>
                  <a:pt x="152400" y="38100"/>
                </a:lnTo>
                <a:lnTo>
                  <a:pt x="152400" y="38100"/>
                </a:lnTo>
                <a:lnTo>
                  <a:pt x="137160" y="30480"/>
                </a:lnTo>
                <a:lnTo>
                  <a:pt x="121920" y="30480"/>
                </a:lnTo>
                <a:lnTo>
                  <a:pt x="106680" y="30480"/>
                </a:lnTo>
                <a:lnTo>
                  <a:pt x="91440" y="38100"/>
                </a:lnTo>
                <a:lnTo>
                  <a:pt x="76200" y="38100"/>
                </a:lnTo>
                <a:lnTo>
                  <a:pt x="60960" y="45720"/>
                </a:lnTo>
                <a:lnTo>
                  <a:pt x="45720" y="60960"/>
                </a:lnTo>
                <a:lnTo>
                  <a:pt x="30480" y="68580"/>
                </a:lnTo>
                <a:lnTo>
                  <a:pt x="15240" y="83820"/>
                </a:lnTo>
                <a:lnTo>
                  <a:pt x="7620" y="99060"/>
                </a:lnTo>
                <a:lnTo>
                  <a:pt x="0" y="114300"/>
                </a:lnTo>
                <a:lnTo>
                  <a:pt x="0" y="129540"/>
                </a:lnTo>
                <a:lnTo>
                  <a:pt x="0" y="152400"/>
                </a:lnTo>
                <a:lnTo>
                  <a:pt x="0" y="15240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2392680" y="2255520"/>
            <a:ext cx="213361" cy="175261"/>
          </a:xfrm>
          <a:custGeom>
            <a:avLst/>
            <a:gdLst/>
            <a:ahLst/>
            <a:cxnLst/>
            <a:rect l="0" t="0" r="0" b="0"/>
            <a:pathLst>
              <a:path w="213361" h="175261">
                <a:moveTo>
                  <a:pt x="129540" y="0"/>
                </a:moveTo>
                <a:lnTo>
                  <a:pt x="129540" y="0"/>
                </a:lnTo>
                <a:lnTo>
                  <a:pt x="121920" y="7620"/>
                </a:lnTo>
                <a:lnTo>
                  <a:pt x="106680" y="7620"/>
                </a:lnTo>
                <a:lnTo>
                  <a:pt x="99060" y="15240"/>
                </a:lnTo>
                <a:lnTo>
                  <a:pt x="83820" y="22860"/>
                </a:lnTo>
                <a:lnTo>
                  <a:pt x="68580" y="38100"/>
                </a:lnTo>
                <a:lnTo>
                  <a:pt x="53340" y="45720"/>
                </a:lnTo>
                <a:lnTo>
                  <a:pt x="38100" y="53340"/>
                </a:lnTo>
                <a:lnTo>
                  <a:pt x="30480" y="68580"/>
                </a:lnTo>
                <a:lnTo>
                  <a:pt x="15240" y="76200"/>
                </a:lnTo>
                <a:lnTo>
                  <a:pt x="7620" y="91440"/>
                </a:lnTo>
                <a:lnTo>
                  <a:pt x="0" y="106680"/>
                </a:lnTo>
                <a:lnTo>
                  <a:pt x="0" y="121920"/>
                </a:lnTo>
                <a:lnTo>
                  <a:pt x="0" y="137160"/>
                </a:lnTo>
                <a:lnTo>
                  <a:pt x="0" y="144780"/>
                </a:lnTo>
                <a:lnTo>
                  <a:pt x="7620" y="160020"/>
                </a:lnTo>
                <a:lnTo>
                  <a:pt x="15240" y="167640"/>
                </a:lnTo>
                <a:lnTo>
                  <a:pt x="22860" y="175260"/>
                </a:lnTo>
                <a:lnTo>
                  <a:pt x="38100" y="175260"/>
                </a:lnTo>
                <a:lnTo>
                  <a:pt x="53340" y="175260"/>
                </a:lnTo>
                <a:lnTo>
                  <a:pt x="68580" y="175260"/>
                </a:lnTo>
                <a:lnTo>
                  <a:pt x="91440" y="167640"/>
                </a:lnTo>
                <a:lnTo>
                  <a:pt x="106680" y="160020"/>
                </a:lnTo>
                <a:lnTo>
                  <a:pt x="129540" y="144780"/>
                </a:lnTo>
                <a:lnTo>
                  <a:pt x="152400" y="137160"/>
                </a:lnTo>
                <a:lnTo>
                  <a:pt x="167640" y="121920"/>
                </a:lnTo>
                <a:lnTo>
                  <a:pt x="182880" y="106680"/>
                </a:lnTo>
                <a:lnTo>
                  <a:pt x="198120" y="91440"/>
                </a:lnTo>
                <a:lnTo>
                  <a:pt x="205740" y="76200"/>
                </a:lnTo>
                <a:lnTo>
                  <a:pt x="213360" y="60960"/>
                </a:lnTo>
                <a:lnTo>
                  <a:pt x="213360" y="45720"/>
                </a:lnTo>
                <a:lnTo>
                  <a:pt x="205740" y="30480"/>
                </a:lnTo>
                <a:lnTo>
                  <a:pt x="205740" y="22860"/>
                </a:lnTo>
                <a:lnTo>
                  <a:pt x="198120" y="7620"/>
                </a:lnTo>
                <a:lnTo>
                  <a:pt x="182880" y="7620"/>
                </a:lnTo>
                <a:lnTo>
                  <a:pt x="175260" y="0"/>
                </a:lnTo>
                <a:lnTo>
                  <a:pt x="160020" y="0"/>
                </a:lnTo>
                <a:lnTo>
                  <a:pt x="144780" y="0"/>
                </a:lnTo>
                <a:lnTo>
                  <a:pt x="121920" y="0"/>
                </a:lnTo>
                <a:lnTo>
                  <a:pt x="99060" y="7620"/>
                </a:lnTo>
                <a:lnTo>
                  <a:pt x="83820" y="15240"/>
                </a:lnTo>
                <a:lnTo>
                  <a:pt x="76200" y="22860"/>
                </a:lnTo>
                <a:lnTo>
                  <a:pt x="60960" y="30480"/>
                </a:lnTo>
                <a:lnTo>
                  <a:pt x="53340" y="45720"/>
                </a:lnTo>
                <a:lnTo>
                  <a:pt x="45720" y="60960"/>
                </a:lnTo>
                <a:lnTo>
                  <a:pt x="53340" y="68580"/>
                </a:lnTo>
                <a:lnTo>
                  <a:pt x="53340" y="83820"/>
                </a:lnTo>
                <a:lnTo>
                  <a:pt x="68580" y="91440"/>
                </a:lnTo>
                <a:lnTo>
                  <a:pt x="83820" y="99060"/>
                </a:lnTo>
                <a:lnTo>
                  <a:pt x="99060" y="99060"/>
                </a:lnTo>
                <a:lnTo>
                  <a:pt x="129540" y="106680"/>
                </a:lnTo>
                <a:lnTo>
                  <a:pt x="129540" y="10668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2659380" y="2194560"/>
            <a:ext cx="259081" cy="198121"/>
          </a:xfrm>
          <a:custGeom>
            <a:avLst/>
            <a:gdLst/>
            <a:ahLst/>
            <a:cxnLst/>
            <a:rect l="0" t="0" r="0" b="0"/>
            <a:pathLst>
              <a:path w="259081" h="198121">
                <a:moveTo>
                  <a:pt x="121920" y="30480"/>
                </a:moveTo>
                <a:lnTo>
                  <a:pt x="121920" y="22860"/>
                </a:lnTo>
                <a:lnTo>
                  <a:pt x="129540" y="15240"/>
                </a:lnTo>
                <a:lnTo>
                  <a:pt x="129540" y="7620"/>
                </a:lnTo>
                <a:lnTo>
                  <a:pt x="129540" y="7620"/>
                </a:lnTo>
                <a:lnTo>
                  <a:pt x="129540" y="0"/>
                </a:lnTo>
                <a:lnTo>
                  <a:pt x="129540" y="0"/>
                </a:lnTo>
                <a:lnTo>
                  <a:pt x="121920" y="0"/>
                </a:lnTo>
                <a:lnTo>
                  <a:pt x="114300" y="7620"/>
                </a:lnTo>
                <a:lnTo>
                  <a:pt x="106680" y="7620"/>
                </a:lnTo>
                <a:lnTo>
                  <a:pt x="91440" y="15240"/>
                </a:lnTo>
                <a:lnTo>
                  <a:pt x="76200" y="30480"/>
                </a:lnTo>
                <a:lnTo>
                  <a:pt x="60960" y="45720"/>
                </a:lnTo>
                <a:lnTo>
                  <a:pt x="38100" y="60960"/>
                </a:lnTo>
                <a:lnTo>
                  <a:pt x="30480" y="76200"/>
                </a:lnTo>
                <a:lnTo>
                  <a:pt x="15240" y="99060"/>
                </a:lnTo>
                <a:lnTo>
                  <a:pt x="7620" y="114300"/>
                </a:lnTo>
                <a:lnTo>
                  <a:pt x="7620" y="129540"/>
                </a:lnTo>
                <a:lnTo>
                  <a:pt x="7620" y="152400"/>
                </a:lnTo>
                <a:lnTo>
                  <a:pt x="7620" y="167640"/>
                </a:lnTo>
                <a:lnTo>
                  <a:pt x="15240" y="175260"/>
                </a:lnTo>
                <a:lnTo>
                  <a:pt x="30480" y="190500"/>
                </a:lnTo>
                <a:lnTo>
                  <a:pt x="38100" y="190500"/>
                </a:lnTo>
                <a:lnTo>
                  <a:pt x="60960" y="198120"/>
                </a:lnTo>
                <a:lnTo>
                  <a:pt x="76200" y="198120"/>
                </a:lnTo>
                <a:lnTo>
                  <a:pt x="99060" y="198120"/>
                </a:lnTo>
                <a:lnTo>
                  <a:pt x="121920" y="190500"/>
                </a:lnTo>
                <a:lnTo>
                  <a:pt x="152400" y="182880"/>
                </a:lnTo>
                <a:lnTo>
                  <a:pt x="175260" y="175260"/>
                </a:lnTo>
                <a:lnTo>
                  <a:pt x="198120" y="160020"/>
                </a:lnTo>
                <a:lnTo>
                  <a:pt x="213360" y="144780"/>
                </a:lnTo>
                <a:lnTo>
                  <a:pt x="236220" y="129540"/>
                </a:lnTo>
                <a:lnTo>
                  <a:pt x="251460" y="114300"/>
                </a:lnTo>
                <a:lnTo>
                  <a:pt x="251460" y="91440"/>
                </a:lnTo>
                <a:lnTo>
                  <a:pt x="259080" y="76200"/>
                </a:lnTo>
                <a:lnTo>
                  <a:pt x="251460" y="60960"/>
                </a:lnTo>
                <a:lnTo>
                  <a:pt x="243840" y="45720"/>
                </a:lnTo>
                <a:lnTo>
                  <a:pt x="236220" y="30480"/>
                </a:lnTo>
                <a:lnTo>
                  <a:pt x="220980" y="22860"/>
                </a:lnTo>
                <a:lnTo>
                  <a:pt x="198120" y="15240"/>
                </a:lnTo>
                <a:lnTo>
                  <a:pt x="175260" y="7620"/>
                </a:lnTo>
                <a:lnTo>
                  <a:pt x="152400" y="0"/>
                </a:lnTo>
                <a:lnTo>
                  <a:pt x="129540" y="0"/>
                </a:lnTo>
                <a:lnTo>
                  <a:pt x="99060" y="0"/>
                </a:lnTo>
                <a:lnTo>
                  <a:pt x="76200" y="0"/>
                </a:lnTo>
                <a:lnTo>
                  <a:pt x="53340" y="7620"/>
                </a:lnTo>
                <a:lnTo>
                  <a:pt x="30480" y="15240"/>
                </a:lnTo>
                <a:lnTo>
                  <a:pt x="15240" y="22860"/>
                </a:lnTo>
                <a:lnTo>
                  <a:pt x="7620" y="30480"/>
                </a:lnTo>
                <a:lnTo>
                  <a:pt x="0" y="38100"/>
                </a:lnTo>
                <a:lnTo>
                  <a:pt x="0" y="53340"/>
                </a:lnTo>
                <a:lnTo>
                  <a:pt x="7620" y="68580"/>
                </a:lnTo>
                <a:lnTo>
                  <a:pt x="7620" y="6858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3055620" y="2247900"/>
            <a:ext cx="220981" cy="22861"/>
          </a:xfrm>
          <a:custGeom>
            <a:avLst/>
            <a:gdLst/>
            <a:ahLst/>
            <a:cxnLst/>
            <a:rect l="0" t="0" r="0" b="0"/>
            <a:pathLst>
              <a:path w="220981" h="22861">
                <a:moveTo>
                  <a:pt x="0" y="22860"/>
                </a:move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7620" y="2286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15240"/>
                </a:lnTo>
                <a:lnTo>
                  <a:pt x="30480" y="15240"/>
                </a:lnTo>
                <a:lnTo>
                  <a:pt x="38100" y="15240"/>
                </a:lnTo>
                <a:lnTo>
                  <a:pt x="45720" y="15240"/>
                </a:lnTo>
                <a:lnTo>
                  <a:pt x="53340" y="15240"/>
                </a:lnTo>
                <a:lnTo>
                  <a:pt x="60960" y="15240"/>
                </a:lnTo>
                <a:lnTo>
                  <a:pt x="68580" y="15240"/>
                </a:lnTo>
                <a:lnTo>
                  <a:pt x="76200" y="15240"/>
                </a:lnTo>
                <a:lnTo>
                  <a:pt x="76200" y="7620"/>
                </a:lnTo>
                <a:lnTo>
                  <a:pt x="83820" y="7620"/>
                </a:lnTo>
                <a:lnTo>
                  <a:pt x="91440" y="7620"/>
                </a:lnTo>
                <a:lnTo>
                  <a:pt x="99060" y="7620"/>
                </a:lnTo>
                <a:lnTo>
                  <a:pt x="106680" y="7620"/>
                </a:lnTo>
                <a:lnTo>
                  <a:pt x="114300" y="7620"/>
                </a:lnTo>
                <a:lnTo>
                  <a:pt x="121920" y="7620"/>
                </a:lnTo>
                <a:lnTo>
                  <a:pt x="137160" y="7620"/>
                </a:lnTo>
                <a:lnTo>
                  <a:pt x="152400" y="7620"/>
                </a:lnTo>
                <a:lnTo>
                  <a:pt x="167640" y="7620"/>
                </a:lnTo>
                <a:lnTo>
                  <a:pt x="182880" y="0"/>
                </a:lnTo>
                <a:lnTo>
                  <a:pt x="198120" y="0"/>
                </a:lnTo>
                <a:lnTo>
                  <a:pt x="220980" y="0"/>
                </a:lnTo>
                <a:lnTo>
                  <a:pt x="22098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3505200" y="2133600"/>
            <a:ext cx="45721" cy="236221"/>
          </a:xfrm>
          <a:custGeom>
            <a:avLst/>
            <a:gdLst/>
            <a:ahLst/>
            <a:cxnLst/>
            <a:rect l="0" t="0" r="0" b="0"/>
            <a:pathLst>
              <a:path w="45721" h="236221">
                <a:moveTo>
                  <a:pt x="45720" y="0"/>
                </a:moveTo>
                <a:lnTo>
                  <a:pt x="45720" y="0"/>
                </a:lnTo>
                <a:lnTo>
                  <a:pt x="45720" y="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15240"/>
                </a:lnTo>
                <a:lnTo>
                  <a:pt x="38100" y="22860"/>
                </a:lnTo>
                <a:lnTo>
                  <a:pt x="38100" y="30480"/>
                </a:lnTo>
                <a:lnTo>
                  <a:pt x="30480" y="45720"/>
                </a:lnTo>
                <a:lnTo>
                  <a:pt x="22860" y="53340"/>
                </a:lnTo>
                <a:lnTo>
                  <a:pt x="22860" y="68580"/>
                </a:lnTo>
                <a:lnTo>
                  <a:pt x="15240" y="83820"/>
                </a:lnTo>
                <a:lnTo>
                  <a:pt x="15240" y="99060"/>
                </a:lnTo>
                <a:lnTo>
                  <a:pt x="7620" y="114300"/>
                </a:lnTo>
                <a:lnTo>
                  <a:pt x="7620" y="129540"/>
                </a:lnTo>
                <a:lnTo>
                  <a:pt x="7620" y="144780"/>
                </a:lnTo>
                <a:lnTo>
                  <a:pt x="0" y="152400"/>
                </a:lnTo>
                <a:lnTo>
                  <a:pt x="0" y="167640"/>
                </a:lnTo>
                <a:lnTo>
                  <a:pt x="0" y="182880"/>
                </a:lnTo>
                <a:lnTo>
                  <a:pt x="0" y="190500"/>
                </a:lnTo>
                <a:lnTo>
                  <a:pt x="0" y="198120"/>
                </a:lnTo>
                <a:lnTo>
                  <a:pt x="0" y="213360"/>
                </a:lnTo>
                <a:lnTo>
                  <a:pt x="0" y="220980"/>
                </a:lnTo>
                <a:lnTo>
                  <a:pt x="0" y="228600"/>
                </a:lnTo>
                <a:lnTo>
                  <a:pt x="0" y="236220"/>
                </a:lnTo>
                <a:lnTo>
                  <a:pt x="0" y="23622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3649980" y="2118360"/>
            <a:ext cx="45721" cy="198121"/>
          </a:xfrm>
          <a:custGeom>
            <a:avLst/>
            <a:gdLst/>
            <a:ahLst/>
            <a:cxnLst/>
            <a:rect l="0" t="0" r="0" b="0"/>
            <a:pathLst>
              <a:path w="45721" h="198121">
                <a:moveTo>
                  <a:pt x="45720" y="0"/>
                </a:move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7620"/>
                </a:lnTo>
                <a:lnTo>
                  <a:pt x="45720" y="15240"/>
                </a:lnTo>
                <a:lnTo>
                  <a:pt x="45720" y="22860"/>
                </a:lnTo>
                <a:lnTo>
                  <a:pt x="45720" y="30480"/>
                </a:lnTo>
                <a:lnTo>
                  <a:pt x="38100" y="45720"/>
                </a:lnTo>
                <a:lnTo>
                  <a:pt x="38100" y="53340"/>
                </a:lnTo>
                <a:lnTo>
                  <a:pt x="30480" y="68580"/>
                </a:lnTo>
                <a:lnTo>
                  <a:pt x="30480" y="83820"/>
                </a:lnTo>
                <a:lnTo>
                  <a:pt x="30480" y="91440"/>
                </a:lnTo>
                <a:lnTo>
                  <a:pt x="22860" y="106680"/>
                </a:lnTo>
                <a:lnTo>
                  <a:pt x="22860" y="121920"/>
                </a:lnTo>
                <a:lnTo>
                  <a:pt x="15240" y="129540"/>
                </a:lnTo>
                <a:lnTo>
                  <a:pt x="15240" y="144780"/>
                </a:lnTo>
                <a:lnTo>
                  <a:pt x="7620" y="160020"/>
                </a:lnTo>
                <a:lnTo>
                  <a:pt x="7620" y="167640"/>
                </a:lnTo>
                <a:lnTo>
                  <a:pt x="7620" y="175260"/>
                </a:lnTo>
                <a:lnTo>
                  <a:pt x="7620" y="182880"/>
                </a:lnTo>
                <a:lnTo>
                  <a:pt x="0" y="198120"/>
                </a:lnTo>
                <a:lnTo>
                  <a:pt x="0" y="19812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3779520" y="2103120"/>
            <a:ext cx="220981" cy="228601"/>
          </a:xfrm>
          <a:custGeom>
            <a:avLst/>
            <a:gdLst/>
            <a:ahLst/>
            <a:cxnLst/>
            <a:rect l="0" t="0" r="0" b="0"/>
            <a:pathLst>
              <a:path w="220981" h="228601">
                <a:moveTo>
                  <a:pt x="0" y="15240"/>
                </a:move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7620" y="15240"/>
                </a:lnTo>
                <a:lnTo>
                  <a:pt x="7620" y="22860"/>
                </a:lnTo>
                <a:lnTo>
                  <a:pt x="15240" y="22860"/>
                </a:lnTo>
                <a:lnTo>
                  <a:pt x="22860" y="22860"/>
                </a:lnTo>
                <a:lnTo>
                  <a:pt x="38100" y="22860"/>
                </a:lnTo>
                <a:lnTo>
                  <a:pt x="45720" y="22860"/>
                </a:lnTo>
                <a:lnTo>
                  <a:pt x="60960" y="22860"/>
                </a:lnTo>
                <a:lnTo>
                  <a:pt x="76200" y="22860"/>
                </a:lnTo>
                <a:lnTo>
                  <a:pt x="91440" y="22860"/>
                </a:lnTo>
                <a:lnTo>
                  <a:pt x="106680" y="22860"/>
                </a:lnTo>
                <a:lnTo>
                  <a:pt x="121920" y="22860"/>
                </a:lnTo>
                <a:lnTo>
                  <a:pt x="137160" y="22860"/>
                </a:lnTo>
                <a:lnTo>
                  <a:pt x="152400" y="15240"/>
                </a:lnTo>
                <a:lnTo>
                  <a:pt x="167640" y="15240"/>
                </a:lnTo>
                <a:lnTo>
                  <a:pt x="182880" y="7620"/>
                </a:lnTo>
                <a:lnTo>
                  <a:pt x="190500" y="7620"/>
                </a:lnTo>
                <a:lnTo>
                  <a:pt x="205740" y="0"/>
                </a:lnTo>
                <a:lnTo>
                  <a:pt x="213360" y="0"/>
                </a:lnTo>
                <a:lnTo>
                  <a:pt x="213360" y="0"/>
                </a:lnTo>
                <a:lnTo>
                  <a:pt x="220980" y="0"/>
                </a:lnTo>
                <a:lnTo>
                  <a:pt x="220980" y="0"/>
                </a:lnTo>
                <a:lnTo>
                  <a:pt x="220980" y="0"/>
                </a:lnTo>
                <a:lnTo>
                  <a:pt x="220980" y="0"/>
                </a:lnTo>
                <a:lnTo>
                  <a:pt x="220980" y="0"/>
                </a:lnTo>
                <a:lnTo>
                  <a:pt x="220980" y="7620"/>
                </a:lnTo>
                <a:lnTo>
                  <a:pt x="213360" y="7620"/>
                </a:lnTo>
                <a:lnTo>
                  <a:pt x="213360" y="15240"/>
                </a:lnTo>
                <a:lnTo>
                  <a:pt x="205740" y="22860"/>
                </a:lnTo>
                <a:lnTo>
                  <a:pt x="190500" y="38100"/>
                </a:lnTo>
                <a:lnTo>
                  <a:pt x="182880" y="45720"/>
                </a:lnTo>
                <a:lnTo>
                  <a:pt x="175260" y="60960"/>
                </a:lnTo>
                <a:lnTo>
                  <a:pt x="160020" y="76200"/>
                </a:lnTo>
                <a:lnTo>
                  <a:pt x="152400" y="91440"/>
                </a:lnTo>
                <a:lnTo>
                  <a:pt x="137160" y="106680"/>
                </a:lnTo>
                <a:lnTo>
                  <a:pt x="129540" y="121920"/>
                </a:lnTo>
                <a:lnTo>
                  <a:pt x="121920" y="144780"/>
                </a:lnTo>
                <a:lnTo>
                  <a:pt x="114300" y="160020"/>
                </a:lnTo>
                <a:lnTo>
                  <a:pt x="106680" y="175260"/>
                </a:lnTo>
                <a:lnTo>
                  <a:pt x="99060" y="190500"/>
                </a:lnTo>
                <a:lnTo>
                  <a:pt x="91440" y="198120"/>
                </a:lnTo>
                <a:lnTo>
                  <a:pt x="83820" y="213360"/>
                </a:lnTo>
                <a:lnTo>
                  <a:pt x="76200" y="220980"/>
                </a:lnTo>
                <a:lnTo>
                  <a:pt x="68580" y="228600"/>
                </a:lnTo>
                <a:lnTo>
                  <a:pt x="68580" y="22860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3779520" y="2232660"/>
            <a:ext cx="205741" cy="15241"/>
          </a:xfrm>
          <a:custGeom>
            <a:avLst/>
            <a:gdLst/>
            <a:ahLst/>
            <a:cxnLst/>
            <a:rect l="0" t="0" r="0" b="0"/>
            <a:pathLst>
              <a:path w="205741" h="15241">
                <a:moveTo>
                  <a:pt x="0" y="15240"/>
                </a:moveTo>
                <a:lnTo>
                  <a:pt x="7620" y="7620"/>
                </a:lnTo>
                <a:lnTo>
                  <a:pt x="15240" y="762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53340" y="0"/>
                </a:lnTo>
                <a:lnTo>
                  <a:pt x="68580" y="0"/>
                </a:lnTo>
                <a:lnTo>
                  <a:pt x="83820" y="0"/>
                </a:lnTo>
                <a:lnTo>
                  <a:pt x="106680" y="0"/>
                </a:lnTo>
                <a:lnTo>
                  <a:pt x="121920" y="0"/>
                </a:lnTo>
                <a:lnTo>
                  <a:pt x="137160" y="0"/>
                </a:lnTo>
                <a:lnTo>
                  <a:pt x="160020" y="0"/>
                </a:lnTo>
                <a:lnTo>
                  <a:pt x="175260" y="0"/>
                </a:lnTo>
                <a:lnTo>
                  <a:pt x="205740" y="0"/>
                </a:lnTo>
                <a:lnTo>
                  <a:pt x="20574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4099560" y="2186940"/>
            <a:ext cx="144781" cy="1"/>
          </a:xfrm>
          <a:custGeom>
            <a:avLst/>
            <a:gdLst/>
            <a:ahLst/>
            <a:cxnLst/>
            <a:rect l="0" t="0" r="0" b="0"/>
            <a:pathLst>
              <a:path w="144781" h="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8100" y="0"/>
                </a:lnTo>
                <a:lnTo>
                  <a:pt x="53340" y="0"/>
                </a:lnTo>
                <a:lnTo>
                  <a:pt x="68580" y="0"/>
                </a:lnTo>
                <a:lnTo>
                  <a:pt x="83820" y="0"/>
                </a:lnTo>
                <a:lnTo>
                  <a:pt x="99060" y="0"/>
                </a:lnTo>
                <a:lnTo>
                  <a:pt x="114300" y="0"/>
                </a:lnTo>
                <a:lnTo>
                  <a:pt x="144780" y="0"/>
                </a:lnTo>
                <a:lnTo>
                  <a:pt x="14478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4122420" y="2278380"/>
            <a:ext cx="167641" cy="15241"/>
          </a:xfrm>
          <a:custGeom>
            <a:avLst/>
            <a:gdLst/>
            <a:ahLst/>
            <a:cxnLst/>
            <a:rect l="0" t="0" r="0" b="0"/>
            <a:pathLst>
              <a:path w="167641" h="1524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30480" y="7620"/>
                </a:lnTo>
                <a:lnTo>
                  <a:pt x="45720" y="7620"/>
                </a:lnTo>
                <a:lnTo>
                  <a:pt x="60960" y="7620"/>
                </a:lnTo>
                <a:lnTo>
                  <a:pt x="76200" y="15240"/>
                </a:lnTo>
                <a:lnTo>
                  <a:pt x="91440" y="15240"/>
                </a:lnTo>
                <a:lnTo>
                  <a:pt x="114300" y="15240"/>
                </a:lnTo>
                <a:lnTo>
                  <a:pt x="129540" y="15240"/>
                </a:lnTo>
                <a:lnTo>
                  <a:pt x="167640" y="15240"/>
                </a:lnTo>
                <a:lnTo>
                  <a:pt x="167640" y="1524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4488180" y="2095500"/>
            <a:ext cx="190501" cy="205741"/>
          </a:xfrm>
          <a:custGeom>
            <a:avLst/>
            <a:gdLst/>
            <a:ahLst/>
            <a:cxnLst/>
            <a:rect l="0" t="0" r="0" b="0"/>
            <a:pathLst>
              <a:path w="190501" h="205741">
                <a:moveTo>
                  <a:pt x="167640" y="15240"/>
                </a:moveTo>
                <a:lnTo>
                  <a:pt x="175260" y="7620"/>
                </a:lnTo>
                <a:lnTo>
                  <a:pt x="182880" y="7620"/>
                </a:lnTo>
                <a:lnTo>
                  <a:pt x="182880" y="0"/>
                </a:lnTo>
                <a:lnTo>
                  <a:pt x="190500" y="0"/>
                </a:lnTo>
                <a:lnTo>
                  <a:pt x="190500" y="0"/>
                </a:lnTo>
                <a:lnTo>
                  <a:pt x="190500" y="0"/>
                </a:lnTo>
                <a:lnTo>
                  <a:pt x="190500" y="0"/>
                </a:lnTo>
                <a:lnTo>
                  <a:pt x="190500" y="7620"/>
                </a:lnTo>
                <a:lnTo>
                  <a:pt x="190500" y="15240"/>
                </a:lnTo>
                <a:lnTo>
                  <a:pt x="190500" y="22860"/>
                </a:lnTo>
                <a:lnTo>
                  <a:pt x="190500" y="30480"/>
                </a:lnTo>
                <a:lnTo>
                  <a:pt x="182880" y="38100"/>
                </a:lnTo>
                <a:lnTo>
                  <a:pt x="175260" y="53340"/>
                </a:lnTo>
                <a:lnTo>
                  <a:pt x="167640" y="60960"/>
                </a:lnTo>
                <a:lnTo>
                  <a:pt x="160020" y="76200"/>
                </a:lnTo>
                <a:lnTo>
                  <a:pt x="144780" y="91440"/>
                </a:lnTo>
                <a:lnTo>
                  <a:pt x="137160" y="99060"/>
                </a:lnTo>
                <a:lnTo>
                  <a:pt x="121920" y="114300"/>
                </a:lnTo>
                <a:lnTo>
                  <a:pt x="114300" y="121920"/>
                </a:lnTo>
                <a:lnTo>
                  <a:pt x="99060" y="137160"/>
                </a:lnTo>
                <a:lnTo>
                  <a:pt x="91440" y="144780"/>
                </a:lnTo>
                <a:lnTo>
                  <a:pt x="83820" y="152400"/>
                </a:lnTo>
                <a:lnTo>
                  <a:pt x="68580" y="167640"/>
                </a:lnTo>
                <a:lnTo>
                  <a:pt x="60960" y="175260"/>
                </a:lnTo>
                <a:lnTo>
                  <a:pt x="45720" y="182880"/>
                </a:lnTo>
                <a:lnTo>
                  <a:pt x="38100" y="190500"/>
                </a:lnTo>
                <a:lnTo>
                  <a:pt x="22860" y="198120"/>
                </a:lnTo>
                <a:lnTo>
                  <a:pt x="15240" y="198120"/>
                </a:lnTo>
                <a:lnTo>
                  <a:pt x="0" y="205740"/>
                </a:lnTo>
                <a:lnTo>
                  <a:pt x="0" y="20574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4488180" y="2171700"/>
            <a:ext cx="266701" cy="144781"/>
          </a:xfrm>
          <a:custGeom>
            <a:avLst/>
            <a:gdLst/>
            <a:ahLst/>
            <a:cxnLst/>
            <a:rect l="0" t="0" r="0" b="0"/>
            <a:pathLst>
              <a:path w="266701" h="144781">
                <a:moveTo>
                  <a:pt x="0" y="7620"/>
                </a:moveTo>
                <a:lnTo>
                  <a:pt x="7620" y="0"/>
                </a:lnTo>
                <a:lnTo>
                  <a:pt x="22860" y="0"/>
                </a:lnTo>
                <a:lnTo>
                  <a:pt x="38100" y="0"/>
                </a:lnTo>
                <a:lnTo>
                  <a:pt x="53340" y="7620"/>
                </a:lnTo>
                <a:lnTo>
                  <a:pt x="76200" y="7620"/>
                </a:lnTo>
                <a:lnTo>
                  <a:pt x="91440" y="22860"/>
                </a:lnTo>
                <a:lnTo>
                  <a:pt x="114300" y="30480"/>
                </a:lnTo>
                <a:lnTo>
                  <a:pt x="129540" y="38100"/>
                </a:lnTo>
                <a:lnTo>
                  <a:pt x="152400" y="45720"/>
                </a:lnTo>
                <a:lnTo>
                  <a:pt x="167640" y="60960"/>
                </a:lnTo>
                <a:lnTo>
                  <a:pt x="190500" y="76200"/>
                </a:lnTo>
                <a:lnTo>
                  <a:pt x="205740" y="83820"/>
                </a:lnTo>
                <a:lnTo>
                  <a:pt x="220980" y="99060"/>
                </a:lnTo>
                <a:lnTo>
                  <a:pt x="243840" y="114300"/>
                </a:lnTo>
                <a:lnTo>
                  <a:pt x="266700" y="144780"/>
                </a:lnTo>
                <a:lnTo>
                  <a:pt x="266700" y="14478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3154680" y="2606040"/>
            <a:ext cx="259081" cy="274321"/>
          </a:xfrm>
          <a:custGeom>
            <a:avLst/>
            <a:gdLst/>
            <a:ahLst/>
            <a:cxnLst/>
            <a:rect l="0" t="0" r="0" b="0"/>
            <a:pathLst>
              <a:path w="259081" h="274321">
                <a:moveTo>
                  <a:pt x="60960" y="0"/>
                </a:moveTo>
                <a:lnTo>
                  <a:pt x="60960" y="0"/>
                </a:lnTo>
                <a:lnTo>
                  <a:pt x="60960" y="7620"/>
                </a:lnTo>
                <a:lnTo>
                  <a:pt x="53340" y="7620"/>
                </a:lnTo>
                <a:lnTo>
                  <a:pt x="53340" y="15240"/>
                </a:lnTo>
                <a:lnTo>
                  <a:pt x="53340" y="15240"/>
                </a:lnTo>
                <a:lnTo>
                  <a:pt x="45720" y="22860"/>
                </a:lnTo>
                <a:lnTo>
                  <a:pt x="38100" y="38100"/>
                </a:lnTo>
                <a:lnTo>
                  <a:pt x="30480" y="45720"/>
                </a:lnTo>
                <a:lnTo>
                  <a:pt x="22860" y="60960"/>
                </a:lnTo>
                <a:lnTo>
                  <a:pt x="22860" y="68580"/>
                </a:lnTo>
                <a:lnTo>
                  <a:pt x="15240" y="83820"/>
                </a:lnTo>
                <a:lnTo>
                  <a:pt x="7620" y="99060"/>
                </a:lnTo>
                <a:lnTo>
                  <a:pt x="7620" y="114300"/>
                </a:lnTo>
                <a:lnTo>
                  <a:pt x="0" y="129540"/>
                </a:lnTo>
                <a:lnTo>
                  <a:pt x="0" y="144780"/>
                </a:lnTo>
                <a:lnTo>
                  <a:pt x="0" y="160020"/>
                </a:lnTo>
                <a:lnTo>
                  <a:pt x="0" y="175260"/>
                </a:lnTo>
                <a:lnTo>
                  <a:pt x="0" y="190500"/>
                </a:lnTo>
                <a:lnTo>
                  <a:pt x="0" y="205740"/>
                </a:lnTo>
                <a:lnTo>
                  <a:pt x="7620" y="220980"/>
                </a:lnTo>
                <a:lnTo>
                  <a:pt x="15240" y="228600"/>
                </a:lnTo>
                <a:lnTo>
                  <a:pt x="22860" y="243840"/>
                </a:lnTo>
                <a:lnTo>
                  <a:pt x="30480" y="251460"/>
                </a:lnTo>
                <a:lnTo>
                  <a:pt x="53340" y="259080"/>
                </a:lnTo>
                <a:lnTo>
                  <a:pt x="68580" y="266700"/>
                </a:lnTo>
                <a:lnTo>
                  <a:pt x="83820" y="266700"/>
                </a:lnTo>
                <a:lnTo>
                  <a:pt x="99060" y="274320"/>
                </a:lnTo>
                <a:lnTo>
                  <a:pt x="121920" y="274320"/>
                </a:lnTo>
                <a:lnTo>
                  <a:pt x="137160" y="266700"/>
                </a:lnTo>
                <a:lnTo>
                  <a:pt x="160020" y="266700"/>
                </a:lnTo>
                <a:lnTo>
                  <a:pt x="175260" y="266700"/>
                </a:lnTo>
                <a:lnTo>
                  <a:pt x="190500" y="251460"/>
                </a:lnTo>
                <a:lnTo>
                  <a:pt x="205740" y="251460"/>
                </a:lnTo>
                <a:lnTo>
                  <a:pt x="220980" y="243840"/>
                </a:lnTo>
                <a:lnTo>
                  <a:pt x="228600" y="236220"/>
                </a:lnTo>
                <a:lnTo>
                  <a:pt x="243840" y="220980"/>
                </a:lnTo>
                <a:lnTo>
                  <a:pt x="251460" y="213360"/>
                </a:lnTo>
                <a:lnTo>
                  <a:pt x="251460" y="205740"/>
                </a:lnTo>
                <a:lnTo>
                  <a:pt x="251460" y="198120"/>
                </a:lnTo>
                <a:lnTo>
                  <a:pt x="251460" y="190500"/>
                </a:lnTo>
                <a:lnTo>
                  <a:pt x="251460" y="182880"/>
                </a:lnTo>
                <a:lnTo>
                  <a:pt x="243840" y="182880"/>
                </a:lnTo>
                <a:lnTo>
                  <a:pt x="236220" y="175260"/>
                </a:lnTo>
                <a:lnTo>
                  <a:pt x="228600" y="175260"/>
                </a:lnTo>
                <a:lnTo>
                  <a:pt x="213360" y="167640"/>
                </a:lnTo>
                <a:lnTo>
                  <a:pt x="205740" y="167640"/>
                </a:lnTo>
                <a:lnTo>
                  <a:pt x="190500" y="175260"/>
                </a:lnTo>
                <a:lnTo>
                  <a:pt x="175260" y="175260"/>
                </a:lnTo>
                <a:lnTo>
                  <a:pt x="160020" y="182880"/>
                </a:lnTo>
                <a:lnTo>
                  <a:pt x="152400" y="182880"/>
                </a:lnTo>
                <a:lnTo>
                  <a:pt x="144780" y="198120"/>
                </a:lnTo>
                <a:lnTo>
                  <a:pt x="137160" y="198120"/>
                </a:lnTo>
                <a:lnTo>
                  <a:pt x="129540" y="213360"/>
                </a:lnTo>
                <a:lnTo>
                  <a:pt x="121920" y="220980"/>
                </a:lnTo>
                <a:lnTo>
                  <a:pt x="121920" y="228600"/>
                </a:lnTo>
                <a:lnTo>
                  <a:pt x="129540" y="236220"/>
                </a:lnTo>
                <a:lnTo>
                  <a:pt x="129540" y="243840"/>
                </a:lnTo>
                <a:lnTo>
                  <a:pt x="137160" y="251460"/>
                </a:lnTo>
                <a:lnTo>
                  <a:pt x="144780" y="259080"/>
                </a:lnTo>
                <a:lnTo>
                  <a:pt x="160020" y="266700"/>
                </a:lnTo>
                <a:lnTo>
                  <a:pt x="167640" y="266700"/>
                </a:lnTo>
                <a:lnTo>
                  <a:pt x="182880" y="274320"/>
                </a:lnTo>
                <a:lnTo>
                  <a:pt x="198120" y="274320"/>
                </a:lnTo>
                <a:lnTo>
                  <a:pt x="213360" y="274320"/>
                </a:lnTo>
                <a:lnTo>
                  <a:pt x="228600" y="274320"/>
                </a:lnTo>
                <a:lnTo>
                  <a:pt x="259080" y="274320"/>
                </a:lnTo>
                <a:lnTo>
                  <a:pt x="259080" y="27432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3505200" y="2598420"/>
            <a:ext cx="297181" cy="281941"/>
          </a:xfrm>
          <a:custGeom>
            <a:avLst/>
            <a:gdLst/>
            <a:ahLst/>
            <a:cxnLst/>
            <a:rect l="0" t="0" r="0" b="0"/>
            <a:pathLst>
              <a:path w="297181" h="281941">
                <a:moveTo>
                  <a:pt x="0" y="38100"/>
                </a:moveTo>
                <a:lnTo>
                  <a:pt x="0" y="38100"/>
                </a:lnTo>
                <a:lnTo>
                  <a:pt x="0" y="3048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0"/>
                </a:lnTo>
                <a:lnTo>
                  <a:pt x="38100" y="0"/>
                </a:lnTo>
                <a:lnTo>
                  <a:pt x="4572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0"/>
                </a:lnTo>
                <a:lnTo>
                  <a:pt x="121920" y="7620"/>
                </a:lnTo>
                <a:lnTo>
                  <a:pt x="144780" y="7620"/>
                </a:lnTo>
                <a:lnTo>
                  <a:pt x="160020" y="7620"/>
                </a:lnTo>
                <a:lnTo>
                  <a:pt x="175260" y="15240"/>
                </a:lnTo>
                <a:lnTo>
                  <a:pt x="190500" y="22860"/>
                </a:lnTo>
                <a:lnTo>
                  <a:pt x="198120" y="22860"/>
                </a:lnTo>
                <a:lnTo>
                  <a:pt x="205740" y="30480"/>
                </a:lnTo>
                <a:lnTo>
                  <a:pt x="213360" y="38100"/>
                </a:lnTo>
                <a:lnTo>
                  <a:pt x="220980" y="45720"/>
                </a:lnTo>
                <a:lnTo>
                  <a:pt x="220980" y="53340"/>
                </a:lnTo>
                <a:lnTo>
                  <a:pt x="220980" y="60960"/>
                </a:lnTo>
                <a:lnTo>
                  <a:pt x="213360" y="68580"/>
                </a:lnTo>
                <a:lnTo>
                  <a:pt x="205740" y="76200"/>
                </a:lnTo>
                <a:lnTo>
                  <a:pt x="198120" y="83820"/>
                </a:lnTo>
                <a:lnTo>
                  <a:pt x="182880" y="91440"/>
                </a:lnTo>
                <a:lnTo>
                  <a:pt x="175260" y="91440"/>
                </a:lnTo>
                <a:lnTo>
                  <a:pt x="160020" y="106680"/>
                </a:lnTo>
                <a:lnTo>
                  <a:pt x="144780" y="106680"/>
                </a:lnTo>
                <a:lnTo>
                  <a:pt x="129540" y="114300"/>
                </a:lnTo>
                <a:lnTo>
                  <a:pt x="121920" y="121920"/>
                </a:lnTo>
                <a:lnTo>
                  <a:pt x="114300" y="129540"/>
                </a:lnTo>
                <a:lnTo>
                  <a:pt x="114300" y="137160"/>
                </a:lnTo>
                <a:lnTo>
                  <a:pt x="114300" y="137160"/>
                </a:lnTo>
                <a:lnTo>
                  <a:pt x="114300" y="144780"/>
                </a:lnTo>
                <a:lnTo>
                  <a:pt x="121920" y="152400"/>
                </a:lnTo>
                <a:lnTo>
                  <a:pt x="137160" y="160020"/>
                </a:lnTo>
                <a:lnTo>
                  <a:pt x="152400" y="167640"/>
                </a:lnTo>
                <a:lnTo>
                  <a:pt x="167640" y="175260"/>
                </a:lnTo>
                <a:lnTo>
                  <a:pt x="182880" y="175260"/>
                </a:lnTo>
                <a:lnTo>
                  <a:pt x="205740" y="182880"/>
                </a:lnTo>
                <a:lnTo>
                  <a:pt x="220980" y="190500"/>
                </a:lnTo>
                <a:lnTo>
                  <a:pt x="236220" y="198120"/>
                </a:lnTo>
                <a:lnTo>
                  <a:pt x="251460" y="205740"/>
                </a:lnTo>
                <a:lnTo>
                  <a:pt x="266700" y="220980"/>
                </a:lnTo>
                <a:lnTo>
                  <a:pt x="274320" y="220980"/>
                </a:lnTo>
                <a:lnTo>
                  <a:pt x="289560" y="228600"/>
                </a:lnTo>
                <a:lnTo>
                  <a:pt x="289560" y="236220"/>
                </a:lnTo>
                <a:lnTo>
                  <a:pt x="297180" y="243840"/>
                </a:lnTo>
                <a:lnTo>
                  <a:pt x="289560" y="251460"/>
                </a:lnTo>
                <a:lnTo>
                  <a:pt x="289560" y="251460"/>
                </a:lnTo>
                <a:lnTo>
                  <a:pt x="281940" y="259080"/>
                </a:lnTo>
                <a:lnTo>
                  <a:pt x="274320" y="266700"/>
                </a:lnTo>
                <a:lnTo>
                  <a:pt x="259080" y="266700"/>
                </a:lnTo>
                <a:lnTo>
                  <a:pt x="243840" y="274320"/>
                </a:lnTo>
                <a:lnTo>
                  <a:pt x="228600" y="274320"/>
                </a:lnTo>
                <a:lnTo>
                  <a:pt x="213360" y="274320"/>
                </a:lnTo>
                <a:lnTo>
                  <a:pt x="198120" y="281940"/>
                </a:lnTo>
                <a:lnTo>
                  <a:pt x="175260" y="281940"/>
                </a:lnTo>
                <a:lnTo>
                  <a:pt x="160020" y="281940"/>
                </a:lnTo>
                <a:lnTo>
                  <a:pt x="137160" y="281940"/>
                </a:lnTo>
                <a:lnTo>
                  <a:pt x="121920" y="281940"/>
                </a:lnTo>
                <a:lnTo>
                  <a:pt x="106680" y="281940"/>
                </a:lnTo>
                <a:lnTo>
                  <a:pt x="99060" y="281940"/>
                </a:lnTo>
                <a:lnTo>
                  <a:pt x="83820" y="281940"/>
                </a:lnTo>
                <a:lnTo>
                  <a:pt x="83820" y="28194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3954780" y="2720340"/>
            <a:ext cx="182881" cy="7621"/>
          </a:xfrm>
          <a:custGeom>
            <a:avLst/>
            <a:gdLst/>
            <a:ahLst/>
            <a:cxnLst/>
            <a:rect l="0" t="0" r="0" b="0"/>
            <a:pathLst>
              <a:path w="182881" h="7621">
                <a:moveTo>
                  <a:pt x="0" y="7620"/>
                </a:moveTo>
                <a:lnTo>
                  <a:pt x="7620" y="7620"/>
                </a:lnTo>
                <a:lnTo>
                  <a:pt x="22860" y="0"/>
                </a:lnTo>
                <a:lnTo>
                  <a:pt x="38100" y="0"/>
                </a:lnTo>
                <a:lnTo>
                  <a:pt x="45720" y="0"/>
                </a:lnTo>
                <a:lnTo>
                  <a:pt x="60960" y="0"/>
                </a:lnTo>
                <a:lnTo>
                  <a:pt x="83820" y="0"/>
                </a:lnTo>
                <a:lnTo>
                  <a:pt x="99060" y="0"/>
                </a:lnTo>
                <a:lnTo>
                  <a:pt x="114300" y="0"/>
                </a:lnTo>
                <a:lnTo>
                  <a:pt x="137160" y="0"/>
                </a:lnTo>
                <a:lnTo>
                  <a:pt x="152400" y="0"/>
                </a:lnTo>
                <a:lnTo>
                  <a:pt x="182880" y="7620"/>
                </a:lnTo>
                <a:lnTo>
                  <a:pt x="182880" y="762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3992880" y="2773680"/>
            <a:ext cx="213361" cy="15241"/>
          </a:xfrm>
          <a:custGeom>
            <a:avLst/>
            <a:gdLst/>
            <a:ahLst/>
            <a:cxnLst/>
            <a:rect l="0" t="0" r="0" b="0"/>
            <a:pathLst>
              <a:path w="213361" h="1524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762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45720" y="15240"/>
                </a:lnTo>
                <a:lnTo>
                  <a:pt x="68580" y="15240"/>
                </a:lnTo>
                <a:lnTo>
                  <a:pt x="91440" y="15240"/>
                </a:lnTo>
                <a:lnTo>
                  <a:pt x="106680" y="15240"/>
                </a:lnTo>
                <a:lnTo>
                  <a:pt x="129540" y="15240"/>
                </a:lnTo>
                <a:lnTo>
                  <a:pt x="152400" y="15240"/>
                </a:lnTo>
                <a:lnTo>
                  <a:pt x="175260" y="15240"/>
                </a:lnTo>
                <a:lnTo>
                  <a:pt x="213360" y="7620"/>
                </a:lnTo>
                <a:lnTo>
                  <a:pt x="213360" y="762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4457700" y="2712720"/>
            <a:ext cx="167641" cy="144781"/>
          </a:xfrm>
          <a:custGeom>
            <a:avLst/>
            <a:gdLst/>
            <a:ahLst/>
            <a:cxnLst/>
            <a:rect l="0" t="0" r="0" b="0"/>
            <a:pathLst>
              <a:path w="167641" h="144781">
                <a:moveTo>
                  <a:pt x="167640" y="0"/>
                </a:moveTo>
                <a:lnTo>
                  <a:pt x="167640" y="0"/>
                </a:lnTo>
                <a:lnTo>
                  <a:pt x="167640" y="7620"/>
                </a:lnTo>
                <a:lnTo>
                  <a:pt x="167640" y="7620"/>
                </a:lnTo>
                <a:lnTo>
                  <a:pt x="160020" y="15240"/>
                </a:lnTo>
                <a:lnTo>
                  <a:pt x="152400" y="22860"/>
                </a:lnTo>
                <a:lnTo>
                  <a:pt x="144780" y="38100"/>
                </a:lnTo>
                <a:lnTo>
                  <a:pt x="137160" y="45720"/>
                </a:lnTo>
                <a:lnTo>
                  <a:pt x="121920" y="53340"/>
                </a:lnTo>
                <a:lnTo>
                  <a:pt x="114300" y="60960"/>
                </a:lnTo>
                <a:lnTo>
                  <a:pt x="99060" y="76200"/>
                </a:lnTo>
                <a:lnTo>
                  <a:pt x="83820" y="83820"/>
                </a:lnTo>
                <a:lnTo>
                  <a:pt x="68580" y="91440"/>
                </a:lnTo>
                <a:lnTo>
                  <a:pt x="53340" y="106680"/>
                </a:lnTo>
                <a:lnTo>
                  <a:pt x="38100" y="114300"/>
                </a:lnTo>
                <a:lnTo>
                  <a:pt x="30480" y="121920"/>
                </a:lnTo>
                <a:lnTo>
                  <a:pt x="15240" y="129540"/>
                </a:lnTo>
                <a:lnTo>
                  <a:pt x="0" y="144780"/>
                </a:lnTo>
                <a:lnTo>
                  <a:pt x="0" y="14478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 42"/>
          <p:cNvSpPr/>
          <p:nvPr/>
        </p:nvSpPr>
        <p:spPr>
          <a:xfrm>
            <a:off x="4381500" y="2750820"/>
            <a:ext cx="312421" cy="152401"/>
          </a:xfrm>
          <a:custGeom>
            <a:avLst/>
            <a:gdLst/>
            <a:ahLst/>
            <a:cxnLst/>
            <a:rect l="0" t="0" r="0" b="0"/>
            <a:pathLst>
              <a:path w="312421" h="152401">
                <a:moveTo>
                  <a:pt x="0" y="0"/>
                </a:moveTo>
                <a:lnTo>
                  <a:pt x="7620" y="0"/>
                </a:lnTo>
                <a:lnTo>
                  <a:pt x="30480" y="0"/>
                </a:lnTo>
                <a:lnTo>
                  <a:pt x="53340" y="7620"/>
                </a:lnTo>
                <a:lnTo>
                  <a:pt x="76200" y="7620"/>
                </a:lnTo>
                <a:lnTo>
                  <a:pt x="99060" y="15240"/>
                </a:lnTo>
                <a:lnTo>
                  <a:pt x="114300" y="22860"/>
                </a:lnTo>
                <a:lnTo>
                  <a:pt x="137160" y="30480"/>
                </a:lnTo>
                <a:lnTo>
                  <a:pt x="160020" y="45720"/>
                </a:lnTo>
                <a:lnTo>
                  <a:pt x="182880" y="53340"/>
                </a:lnTo>
                <a:lnTo>
                  <a:pt x="205740" y="68580"/>
                </a:lnTo>
                <a:lnTo>
                  <a:pt x="228600" y="83820"/>
                </a:lnTo>
                <a:lnTo>
                  <a:pt x="243840" y="99060"/>
                </a:lnTo>
                <a:lnTo>
                  <a:pt x="266700" y="114300"/>
                </a:lnTo>
                <a:lnTo>
                  <a:pt x="281940" y="121920"/>
                </a:lnTo>
                <a:lnTo>
                  <a:pt x="312420" y="152400"/>
                </a:lnTo>
                <a:lnTo>
                  <a:pt x="312420" y="15240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3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229600" cy="129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A dirt bike chain fits tightly around two gears. The chain and gears form a figure like the one at the right. Find the distance between the centers of the gears. </a:t>
            </a: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914400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073" y="1828800"/>
            <a:ext cx="4803616" cy="2473020"/>
          </a:xfrm>
          <a:prstGeom prst="rect">
            <a:avLst/>
          </a:prstGeom>
        </p:spPr>
      </p:pic>
      <p:sp>
        <p:nvSpPr>
          <p:cNvPr id="2" name="Freeform 1"/>
          <p:cNvSpPr/>
          <p:nvPr/>
        </p:nvSpPr>
        <p:spPr>
          <a:xfrm>
            <a:off x="693420" y="3017520"/>
            <a:ext cx="3200401" cy="38101"/>
          </a:xfrm>
          <a:custGeom>
            <a:avLst/>
            <a:gdLst/>
            <a:ahLst/>
            <a:cxnLst/>
            <a:rect l="0" t="0" r="0" b="0"/>
            <a:pathLst>
              <a:path w="3200401" h="38101">
                <a:moveTo>
                  <a:pt x="0" y="30480"/>
                </a:move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7620" y="30480"/>
                </a:lnTo>
                <a:lnTo>
                  <a:pt x="7620" y="30480"/>
                </a:lnTo>
                <a:lnTo>
                  <a:pt x="7620" y="30480"/>
                </a:lnTo>
                <a:lnTo>
                  <a:pt x="7620" y="38100"/>
                </a:lnTo>
                <a:lnTo>
                  <a:pt x="15240" y="38100"/>
                </a:lnTo>
                <a:lnTo>
                  <a:pt x="15240" y="38100"/>
                </a:lnTo>
                <a:lnTo>
                  <a:pt x="15240" y="38100"/>
                </a:lnTo>
                <a:lnTo>
                  <a:pt x="22860" y="38100"/>
                </a:lnTo>
                <a:lnTo>
                  <a:pt x="22860" y="38100"/>
                </a:lnTo>
                <a:lnTo>
                  <a:pt x="22860" y="38100"/>
                </a:lnTo>
                <a:lnTo>
                  <a:pt x="30480" y="38100"/>
                </a:lnTo>
                <a:lnTo>
                  <a:pt x="30480" y="38100"/>
                </a:lnTo>
                <a:lnTo>
                  <a:pt x="38100" y="38100"/>
                </a:lnTo>
                <a:lnTo>
                  <a:pt x="38100" y="38100"/>
                </a:lnTo>
                <a:lnTo>
                  <a:pt x="45720" y="38100"/>
                </a:lnTo>
                <a:lnTo>
                  <a:pt x="53340" y="38100"/>
                </a:lnTo>
                <a:lnTo>
                  <a:pt x="60960" y="38100"/>
                </a:lnTo>
                <a:lnTo>
                  <a:pt x="68580" y="30480"/>
                </a:lnTo>
                <a:lnTo>
                  <a:pt x="68580" y="30480"/>
                </a:lnTo>
                <a:lnTo>
                  <a:pt x="76200" y="30480"/>
                </a:lnTo>
                <a:lnTo>
                  <a:pt x="83820" y="30480"/>
                </a:lnTo>
                <a:lnTo>
                  <a:pt x="91440" y="30480"/>
                </a:lnTo>
                <a:lnTo>
                  <a:pt x="99060" y="30480"/>
                </a:lnTo>
                <a:lnTo>
                  <a:pt x="106680" y="30480"/>
                </a:lnTo>
                <a:lnTo>
                  <a:pt x="121920" y="30480"/>
                </a:lnTo>
                <a:lnTo>
                  <a:pt x="129540" y="30480"/>
                </a:lnTo>
                <a:lnTo>
                  <a:pt x="137160" y="22860"/>
                </a:lnTo>
                <a:lnTo>
                  <a:pt x="144780" y="22860"/>
                </a:lnTo>
                <a:lnTo>
                  <a:pt x="160020" y="22860"/>
                </a:lnTo>
                <a:lnTo>
                  <a:pt x="175260" y="22860"/>
                </a:lnTo>
                <a:lnTo>
                  <a:pt x="182880" y="22860"/>
                </a:lnTo>
                <a:lnTo>
                  <a:pt x="198120" y="22860"/>
                </a:lnTo>
                <a:lnTo>
                  <a:pt x="213360" y="22860"/>
                </a:lnTo>
                <a:lnTo>
                  <a:pt x="220980" y="22860"/>
                </a:lnTo>
                <a:lnTo>
                  <a:pt x="236220" y="22860"/>
                </a:lnTo>
                <a:lnTo>
                  <a:pt x="243840" y="22860"/>
                </a:lnTo>
                <a:lnTo>
                  <a:pt x="266700" y="22860"/>
                </a:lnTo>
                <a:lnTo>
                  <a:pt x="281940" y="22860"/>
                </a:lnTo>
                <a:lnTo>
                  <a:pt x="297180" y="22860"/>
                </a:lnTo>
                <a:lnTo>
                  <a:pt x="312420" y="22860"/>
                </a:lnTo>
                <a:lnTo>
                  <a:pt x="327660" y="22860"/>
                </a:lnTo>
                <a:lnTo>
                  <a:pt x="342900" y="22860"/>
                </a:lnTo>
                <a:lnTo>
                  <a:pt x="358140" y="22860"/>
                </a:lnTo>
                <a:lnTo>
                  <a:pt x="373380" y="22860"/>
                </a:lnTo>
                <a:lnTo>
                  <a:pt x="388620" y="22860"/>
                </a:lnTo>
                <a:lnTo>
                  <a:pt x="403860" y="22860"/>
                </a:lnTo>
                <a:lnTo>
                  <a:pt x="419100" y="22860"/>
                </a:lnTo>
                <a:lnTo>
                  <a:pt x="434340" y="22860"/>
                </a:lnTo>
                <a:lnTo>
                  <a:pt x="457200" y="22860"/>
                </a:lnTo>
                <a:lnTo>
                  <a:pt x="472440" y="22860"/>
                </a:lnTo>
                <a:lnTo>
                  <a:pt x="487680" y="22860"/>
                </a:lnTo>
                <a:lnTo>
                  <a:pt x="510540" y="22860"/>
                </a:lnTo>
                <a:lnTo>
                  <a:pt x="525780" y="22860"/>
                </a:lnTo>
                <a:lnTo>
                  <a:pt x="548640" y="22860"/>
                </a:lnTo>
                <a:lnTo>
                  <a:pt x="563880" y="22860"/>
                </a:lnTo>
                <a:lnTo>
                  <a:pt x="579120" y="30480"/>
                </a:lnTo>
                <a:lnTo>
                  <a:pt x="601980" y="30480"/>
                </a:lnTo>
                <a:lnTo>
                  <a:pt x="617220" y="30480"/>
                </a:lnTo>
                <a:lnTo>
                  <a:pt x="632460" y="30480"/>
                </a:lnTo>
                <a:lnTo>
                  <a:pt x="655320" y="30480"/>
                </a:lnTo>
                <a:lnTo>
                  <a:pt x="670560" y="30480"/>
                </a:lnTo>
                <a:lnTo>
                  <a:pt x="693420" y="30480"/>
                </a:lnTo>
                <a:lnTo>
                  <a:pt x="708660" y="30480"/>
                </a:lnTo>
                <a:lnTo>
                  <a:pt x="731520" y="30480"/>
                </a:lnTo>
                <a:lnTo>
                  <a:pt x="746760" y="30480"/>
                </a:lnTo>
                <a:lnTo>
                  <a:pt x="769620" y="30480"/>
                </a:lnTo>
                <a:lnTo>
                  <a:pt x="792480" y="30480"/>
                </a:lnTo>
                <a:lnTo>
                  <a:pt x="807720" y="30480"/>
                </a:lnTo>
                <a:lnTo>
                  <a:pt x="822960" y="30480"/>
                </a:lnTo>
                <a:lnTo>
                  <a:pt x="845820" y="30480"/>
                </a:lnTo>
                <a:lnTo>
                  <a:pt x="868680" y="38100"/>
                </a:lnTo>
                <a:lnTo>
                  <a:pt x="891540" y="38100"/>
                </a:lnTo>
                <a:lnTo>
                  <a:pt x="906780" y="38100"/>
                </a:lnTo>
                <a:lnTo>
                  <a:pt x="922020" y="38100"/>
                </a:lnTo>
                <a:lnTo>
                  <a:pt x="944880" y="38100"/>
                </a:lnTo>
                <a:lnTo>
                  <a:pt x="967740" y="38100"/>
                </a:lnTo>
                <a:lnTo>
                  <a:pt x="990600" y="38100"/>
                </a:lnTo>
                <a:lnTo>
                  <a:pt x="1005840" y="38100"/>
                </a:lnTo>
                <a:lnTo>
                  <a:pt x="1028700" y="30480"/>
                </a:lnTo>
                <a:lnTo>
                  <a:pt x="1043940" y="30480"/>
                </a:lnTo>
                <a:lnTo>
                  <a:pt x="1066800" y="30480"/>
                </a:lnTo>
                <a:lnTo>
                  <a:pt x="1089660" y="30480"/>
                </a:lnTo>
                <a:lnTo>
                  <a:pt x="1104900" y="30480"/>
                </a:lnTo>
                <a:lnTo>
                  <a:pt x="1127760" y="30480"/>
                </a:lnTo>
                <a:lnTo>
                  <a:pt x="1150620" y="30480"/>
                </a:lnTo>
                <a:lnTo>
                  <a:pt x="1173480" y="30480"/>
                </a:lnTo>
                <a:lnTo>
                  <a:pt x="1196340" y="30480"/>
                </a:lnTo>
                <a:lnTo>
                  <a:pt x="1211580" y="30480"/>
                </a:lnTo>
                <a:lnTo>
                  <a:pt x="1234440" y="22860"/>
                </a:lnTo>
                <a:lnTo>
                  <a:pt x="1257300" y="22860"/>
                </a:lnTo>
                <a:lnTo>
                  <a:pt x="1280160" y="22860"/>
                </a:lnTo>
                <a:lnTo>
                  <a:pt x="1303020" y="22860"/>
                </a:lnTo>
                <a:lnTo>
                  <a:pt x="1318260" y="22860"/>
                </a:lnTo>
                <a:lnTo>
                  <a:pt x="1341120" y="22860"/>
                </a:lnTo>
                <a:lnTo>
                  <a:pt x="1363980" y="22860"/>
                </a:lnTo>
                <a:lnTo>
                  <a:pt x="1386840" y="22860"/>
                </a:lnTo>
                <a:lnTo>
                  <a:pt x="1402080" y="22860"/>
                </a:lnTo>
                <a:lnTo>
                  <a:pt x="1424940" y="22860"/>
                </a:lnTo>
                <a:lnTo>
                  <a:pt x="1447800" y="22860"/>
                </a:lnTo>
                <a:lnTo>
                  <a:pt x="1470660" y="22860"/>
                </a:lnTo>
                <a:lnTo>
                  <a:pt x="1493520" y="22860"/>
                </a:lnTo>
                <a:lnTo>
                  <a:pt x="1516380" y="22860"/>
                </a:lnTo>
                <a:lnTo>
                  <a:pt x="1539240" y="22860"/>
                </a:lnTo>
                <a:lnTo>
                  <a:pt x="1554480" y="22860"/>
                </a:lnTo>
                <a:lnTo>
                  <a:pt x="1577340" y="22860"/>
                </a:lnTo>
                <a:lnTo>
                  <a:pt x="1600200" y="22860"/>
                </a:lnTo>
                <a:lnTo>
                  <a:pt x="1623060" y="22860"/>
                </a:lnTo>
                <a:lnTo>
                  <a:pt x="1645920" y="22860"/>
                </a:lnTo>
                <a:lnTo>
                  <a:pt x="1661160" y="22860"/>
                </a:lnTo>
                <a:lnTo>
                  <a:pt x="1684020" y="22860"/>
                </a:lnTo>
                <a:lnTo>
                  <a:pt x="1706880" y="22860"/>
                </a:lnTo>
                <a:lnTo>
                  <a:pt x="1729740" y="22860"/>
                </a:lnTo>
                <a:lnTo>
                  <a:pt x="1752600" y="22860"/>
                </a:lnTo>
                <a:lnTo>
                  <a:pt x="1775460" y="22860"/>
                </a:lnTo>
                <a:lnTo>
                  <a:pt x="1798320" y="15240"/>
                </a:lnTo>
                <a:lnTo>
                  <a:pt x="1821180" y="15240"/>
                </a:lnTo>
                <a:lnTo>
                  <a:pt x="1836420" y="15240"/>
                </a:lnTo>
                <a:lnTo>
                  <a:pt x="1859280" y="15240"/>
                </a:lnTo>
                <a:lnTo>
                  <a:pt x="1882140" y="15240"/>
                </a:lnTo>
                <a:lnTo>
                  <a:pt x="1897380" y="15240"/>
                </a:lnTo>
                <a:lnTo>
                  <a:pt x="1920240" y="15240"/>
                </a:lnTo>
                <a:lnTo>
                  <a:pt x="1943100" y="15240"/>
                </a:lnTo>
                <a:lnTo>
                  <a:pt x="1958340" y="15240"/>
                </a:lnTo>
                <a:lnTo>
                  <a:pt x="1981200" y="15240"/>
                </a:lnTo>
                <a:lnTo>
                  <a:pt x="2004060" y="15240"/>
                </a:lnTo>
                <a:lnTo>
                  <a:pt x="2026920" y="7620"/>
                </a:lnTo>
                <a:lnTo>
                  <a:pt x="2042160" y="7620"/>
                </a:lnTo>
                <a:lnTo>
                  <a:pt x="2065020" y="7620"/>
                </a:lnTo>
                <a:lnTo>
                  <a:pt x="2087880" y="7620"/>
                </a:lnTo>
                <a:lnTo>
                  <a:pt x="2103120" y="7620"/>
                </a:lnTo>
                <a:lnTo>
                  <a:pt x="2125980" y="7620"/>
                </a:lnTo>
                <a:lnTo>
                  <a:pt x="2141220" y="7620"/>
                </a:lnTo>
                <a:lnTo>
                  <a:pt x="2164080" y="7620"/>
                </a:lnTo>
                <a:lnTo>
                  <a:pt x="2179320" y="7620"/>
                </a:lnTo>
                <a:lnTo>
                  <a:pt x="2202180" y="7620"/>
                </a:lnTo>
                <a:lnTo>
                  <a:pt x="2217420" y="7620"/>
                </a:lnTo>
                <a:lnTo>
                  <a:pt x="2240280" y="7620"/>
                </a:lnTo>
                <a:lnTo>
                  <a:pt x="2255520" y="7620"/>
                </a:lnTo>
                <a:lnTo>
                  <a:pt x="2270760" y="7620"/>
                </a:lnTo>
                <a:lnTo>
                  <a:pt x="2293620" y="7620"/>
                </a:lnTo>
                <a:lnTo>
                  <a:pt x="2308860" y="7620"/>
                </a:lnTo>
                <a:lnTo>
                  <a:pt x="2331720" y="7620"/>
                </a:lnTo>
                <a:lnTo>
                  <a:pt x="2346960" y="7620"/>
                </a:lnTo>
                <a:lnTo>
                  <a:pt x="2362200" y="7620"/>
                </a:lnTo>
                <a:lnTo>
                  <a:pt x="2385060" y="7620"/>
                </a:lnTo>
                <a:lnTo>
                  <a:pt x="2400300" y="7620"/>
                </a:lnTo>
                <a:lnTo>
                  <a:pt x="2415540" y="7620"/>
                </a:lnTo>
                <a:lnTo>
                  <a:pt x="2430780" y="7620"/>
                </a:lnTo>
                <a:lnTo>
                  <a:pt x="2453640" y="7620"/>
                </a:lnTo>
                <a:lnTo>
                  <a:pt x="2468880" y="7620"/>
                </a:lnTo>
                <a:lnTo>
                  <a:pt x="2484120" y="7620"/>
                </a:lnTo>
                <a:lnTo>
                  <a:pt x="2506980" y="7620"/>
                </a:lnTo>
                <a:lnTo>
                  <a:pt x="2522220" y="7620"/>
                </a:lnTo>
                <a:lnTo>
                  <a:pt x="2537460" y="7620"/>
                </a:lnTo>
                <a:lnTo>
                  <a:pt x="2552700" y="7620"/>
                </a:lnTo>
                <a:lnTo>
                  <a:pt x="2567940" y="7620"/>
                </a:lnTo>
                <a:lnTo>
                  <a:pt x="2583180" y="7620"/>
                </a:lnTo>
                <a:lnTo>
                  <a:pt x="2606040" y="7620"/>
                </a:lnTo>
                <a:lnTo>
                  <a:pt x="2621280" y="0"/>
                </a:lnTo>
                <a:lnTo>
                  <a:pt x="2628900" y="0"/>
                </a:lnTo>
                <a:lnTo>
                  <a:pt x="2644140" y="0"/>
                </a:lnTo>
                <a:lnTo>
                  <a:pt x="2659380" y="0"/>
                </a:lnTo>
                <a:lnTo>
                  <a:pt x="2674620" y="0"/>
                </a:lnTo>
                <a:lnTo>
                  <a:pt x="2689860" y="0"/>
                </a:lnTo>
                <a:lnTo>
                  <a:pt x="2705100" y="0"/>
                </a:lnTo>
                <a:lnTo>
                  <a:pt x="2720340" y="0"/>
                </a:lnTo>
                <a:lnTo>
                  <a:pt x="2735580" y="0"/>
                </a:lnTo>
                <a:lnTo>
                  <a:pt x="2743200" y="0"/>
                </a:lnTo>
                <a:lnTo>
                  <a:pt x="2758440" y="0"/>
                </a:lnTo>
                <a:lnTo>
                  <a:pt x="2773680" y="0"/>
                </a:lnTo>
                <a:lnTo>
                  <a:pt x="2788920" y="7620"/>
                </a:lnTo>
                <a:lnTo>
                  <a:pt x="2804160" y="7620"/>
                </a:lnTo>
                <a:lnTo>
                  <a:pt x="2811780" y="7620"/>
                </a:lnTo>
                <a:lnTo>
                  <a:pt x="2827020" y="7620"/>
                </a:lnTo>
                <a:lnTo>
                  <a:pt x="2834640" y="7620"/>
                </a:lnTo>
                <a:lnTo>
                  <a:pt x="2849880" y="7620"/>
                </a:lnTo>
                <a:lnTo>
                  <a:pt x="2857500" y="7620"/>
                </a:lnTo>
                <a:lnTo>
                  <a:pt x="2872740" y="7620"/>
                </a:lnTo>
                <a:lnTo>
                  <a:pt x="2887980" y="7620"/>
                </a:lnTo>
                <a:lnTo>
                  <a:pt x="2895600" y="7620"/>
                </a:lnTo>
                <a:lnTo>
                  <a:pt x="2910840" y="7620"/>
                </a:lnTo>
                <a:lnTo>
                  <a:pt x="2918460" y="7620"/>
                </a:lnTo>
                <a:lnTo>
                  <a:pt x="2926080" y="7620"/>
                </a:lnTo>
                <a:lnTo>
                  <a:pt x="2933700" y="7620"/>
                </a:lnTo>
                <a:lnTo>
                  <a:pt x="2948940" y="7620"/>
                </a:lnTo>
                <a:lnTo>
                  <a:pt x="2956560" y="7620"/>
                </a:lnTo>
                <a:lnTo>
                  <a:pt x="2964180" y="7620"/>
                </a:lnTo>
                <a:lnTo>
                  <a:pt x="2979420" y="7620"/>
                </a:lnTo>
                <a:lnTo>
                  <a:pt x="2987040" y="7620"/>
                </a:lnTo>
                <a:lnTo>
                  <a:pt x="2994660" y="7620"/>
                </a:lnTo>
                <a:lnTo>
                  <a:pt x="3002280" y="7620"/>
                </a:lnTo>
                <a:lnTo>
                  <a:pt x="3009900" y="7620"/>
                </a:lnTo>
                <a:lnTo>
                  <a:pt x="3017520" y="7620"/>
                </a:lnTo>
                <a:lnTo>
                  <a:pt x="3025140" y="7620"/>
                </a:lnTo>
                <a:lnTo>
                  <a:pt x="3032760" y="15240"/>
                </a:lnTo>
                <a:lnTo>
                  <a:pt x="3040380" y="15240"/>
                </a:lnTo>
                <a:lnTo>
                  <a:pt x="3048000" y="15240"/>
                </a:lnTo>
                <a:lnTo>
                  <a:pt x="3055620" y="15240"/>
                </a:lnTo>
                <a:lnTo>
                  <a:pt x="3063240" y="15240"/>
                </a:lnTo>
                <a:lnTo>
                  <a:pt x="3070860" y="15240"/>
                </a:lnTo>
                <a:lnTo>
                  <a:pt x="3078480" y="22860"/>
                </a:lnTo>
                <a:lnTo>
                  <a:pt x="3086100" y="22860"/>
                </a:lnTo>
                <a:lnTo>
                  <a:pt x="3093720" y="22860"/>
                </a:lnTo>
                <a:lnTo>
                  <a:pt x="3101340" y="22860"/>
                </a:lnTo>
                <a:lnTo>
                  <a:pt x="3108960" y="22860"/>
                </a:lnTo>
                <a:lnTo>
                  <a:pt x="3108960" y="22860"/>
                </a:lnTo>
                <a:lnTo>
                  <a:pt x="3116580" y="22860"/>
                </a:lnTo>
                <a:lnTo>
                  <a:pt x="3124200" y="22860"/>
                </a:lnTo>
                <a:lnTo>
                  <a:pt x="3124200" y="22860"/>
                </a:lnTo>
                <a:lnTo>
                  <a:pt x="3131820" y="22860"/>
                </a:lnTo>
                <a:lnTo>
                  <a:pt x="3139440" y="22860"/>
                </a:lnTo>
                <a:lnTo>
                  <a:pt x="3147060" y="22860"/>
                </a:lnTo>
                <a:lnTo>
                  <a:pt x="3147060" y="22860"/>
                </a:lnTo>
                <a:lnTo>
                  <a:pt x="3154680" y="22860"/>
                </a:lnTo>
                <a:lnTo>
                  <a:pt x="3154680" y="22860"/>
                </a:lnTo>
                <a:lnTo>
                  <a:pt x="3154680" y="22860"/>
                </a:lnTo>
                <a:lnTo>
                  <a:pt x="3162300" y="22860"/>
                </a:lnTo>
                <a:lnTo>
                  <a:pt x="3162300" y="22860"/>
                </a:lnTo>
                <a:lnTo>
                  <a:pt x="3169920" y="22860"/>
                </a:lnTo>
                <a:lnTo>
                  <a:pt x="3169920" y="22860"/>
                </a:lnTo>
                <a:lnTo>
                  <a:pt x="3177540" y="22860"/>
                </a:lnTo>
                <a:lnTo>
                  <a:pt x="3177540" y="22860"/>
                </a:lnTo>
                <a:lnTo>
                  <a:pt x="3177540" y="22860"/>
                </a:lnTo>
                <a:lnTo>
                  <a:pt x="3177540" y="22860"/>
                </a:lnTo>
                <a:lnTo>
                  <a:pt x="3185160" y="22860"/>
                </a:lnTo>
                <a:lnTo>
                  <a:pt x="3185160" y="22860"/>
                </a:lnTo>
                <a:lnTo>
                  <a:pt x="3185160" y="22860"/>
                </a:lnTo>
                <a:lnTo>
                  <a:pt x="3192780" y="22860"/>
                </a:lnTo>
                <a:lnTo>
                  <a:pt x="3192780" y="22860"/>
                </a:lnTo>
                <a:lnTo>
                  <a:pt x="3192780" y="22860"/>
                </a:lnTo>
                <a:lnTo>
                  <a:pt x="3192780" y="22860"/>
                </a:lnTo>
                <a:lnTo>
                  <a:pt x="3192780" y="22860"/>
                </a:lnTo>
                <a:lnTo>
                  <a:pt x="3192780" y="22860"/>
                </a:lnTo>
                <a:lnTo>
                  <a:pt x="3192780" y="22860"/>
                </a:lnTo>
                <a:lnTo>
                  <a:pt x="3192780" y="22860"/>
                </a:lnTo>
                <a:lnTo>
                  <a:pt x="3192780" y="22860"/>
                </a:lnTo>
                <a:lnTo>
                  <a:pt x="3200400" y="22860"/>
                </a:lnTo>
                <a:lnTo>
                  <a:pt x="3200400" y="22860"/>
                </a:lnTo>
                <a:lnTo>
                  <a:pt x="3200400" y="22860"/>
                </a:lnTo>
                <a:lnTo>
                  <a:pt x="3200400" y="22860"/>
                </a:lnTo>
                <a:lnTo>
                  <a:pt x="3200400" y="22860"/>
                </a:lnTo>
                <a:lnTo>
                  <a:pt x="3200400" y="22860"/>
                </a:lnTo>
                <a:lnTo>
                  <a:pt x="3200400" y="22860"/>
                </a:lnTo>
                <a:lnTo>
                  <a:pt x="3200400" y="22860"/>
                </a:lnTo>
                <a:lnTo>
                  <a:pt x="3200400" y="22860"/>
                </a:lnTo>
                <a:lnTo>
                  <a:pt x="3200400" y="22860"/>
                </a:lnTo>
                <a:lnTo>
                  <a:pt x="3192780" y="22860"/>
                </a:lnTo>
                <a:lnTo>
                  <a:pt x="3192780" y="30480"/>
                </a:lnTo>
                <a:lnTo>
                  <a:pt x="3192780" y="304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2202180" y="3108960"/>
            <a:ext cx="121921" cy="121921"/>
          </a:xfrm>
          <a:custGeom>
            <a:avLst/>
            <a:gdLst/>
            <a:ahLst/>
            <a:cxnLst/>
            <a:rect l="0" t="0" r="0" b="0"/>
            <a:pathLst>
              <a:path w="121921" h="121921">
                <a:moveTo>
                  <a:pt x="121920" y="0"/>
                </a:moveTo>
                <a:lnTo>
                  <a:pt x="121920" y="0"/>
                </a:lnTo>
                <a:lnTo>
                  <a:pt x="121920" y="0"/>
                </a:lnTo>
                <a:lnTo>
                  <a:pt x="121920" y="7620"/>
                </a:lnTo>
                <a:lnTo>
                  <a:pt x="121920" y="7620"/>
                </a:lnTo>
                <a:lnTo>
                  <a:pt x="121920" y="7620"/>
                </a:lnTo>
                <a:lnTo>
                  <a:pt x="114300" y="15240"/>
                </a:lnTo>
                <a:lnTo>
                  <a:pt x="114300" y="15240"/>
                </a:lnTo>
                <a:lnTo>
                  <a:pt x="106680" y="15240"/>
                </a:lnTo>
                <a:lnTo>
                  <a:pt x="106680" y="22860"/>
                </a:lnTo>
                <a:lnTo>
                  <a:pt x="106680" y="30480"/>
                </a:lnTo>
                <a:lnTo>
                  <a:pt x="99060" y="30480"/>
                </a:lnTo>
                <a:lnTo>
                  <a:pt x="91440" y="38100"/>
                </a:lnTo>
                <a:lnTo>
                  <a:pt x="91440" y="45720"/>
                </a:lnTo>
                <a:lnTo>
                  <a:pt x="83820" y="53340"/>
                </a:lnTo>
                <a:lnTo>
                  <a:pt x="76200" y="60960"/>
                </a:lnTo>
                <a:lnTo>
                  <a:pt x="76200" y="68580"/>
                </a:lnTo>
                <a:lnTo>
                  <a:pt x="68580" y="76200"/>
                </a:lnTo>
                <a:lnTo>
                  <a:pt x="60960" y="83820"/>
                </a:lnTo>
                <a:lnTo>
                  <a:pt x="53340" y="83820"/>
                </a:lnTo>
                <a:lnTo>
                  <a:pt x="45720" y="91440"/>
                </a:lnTo>
                <a:lnTo>
                  <a:pt x="45720" y="99060"/>
                </a:lnTo>
                <a:lnTo>
                  <a:pt x="38100" y="106680"/>
                </a:lnTo>
                <a:lnTo>
                  <a:pt x="30480" y="106680"/>
                </a:lnTo>
                <a:lnTo>
                  <a:pt x="30480" y="114300"/>
                </a:lnTo>
                <a:lnTo>
                  <a:pt x="22860" y="114300"/>
                </a:lnTo>
                <a:lnTo>
                  <a:pt x="22860" y="121920"/>
                </a:lnTo>
                <a:lnTo>
                  <a:pt x="15240" y="121920"/>
                </a:lnTo>
                <a:lnTo>
                  <a:pt x="7620" y="121920"/>
                </a:lnTo>
                <a:lnTo>
                  <a:pt x="7620" y="121920"/>
                </a:lnTo>
                <a:lnTo>
                  <a:pt x="0" y="121920"/>
                </a:lnTo>
                <a:lnTo>
                  <a:pt x="0" y="1219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2202180" y="3124200"/>
            <a:ext cx="167641" cy="114301"/>
          </a:xfrm>
          <a:custGeom>
            <a:avLst/>
            <a:gdLst/>
            <a:ahLst/>
            <a:cxnLst/>
            <a:rect l="0" t="0" r="0" b="0"/>
            <a:pathLst>
              <a:path w="167641" h="114301">
                <a:moveTo>
                  <a:pt x="0" y="7620"/>
                </a:moveTo>
                <a:lnTo>
                  <a:pt x="0" y="762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45720" y="15240"/>
                </a:lnTo>
                <a:lnTo>
                  <a:pt x="53340" y="22860"/>
                </a:lnTo>
                <a:lnTo>
                  <a:pt x="60960" y="30480"/>
                </a:lnTo>
                <a:lnTo>
                  <a:pt x="68580" y="38100"/>
                </a:lnTo>
                <a:lnTo>
                  <a:pt x="76200" y="38100"/>
                </a:lnTo>
                <a:lnTo>
                  <a:pt x="83820" y="45720"/>
                </a:lnTo>
                <a:lnTo>
                  <a:pt x="91440" y="53340"/>
                </a:lnTo>
                <a:lnTo>
                  <a:pt x="99060" y="60960"/>
                </a:lnTo>
                <a:lnTo>
                  <a:pt x="106680" y="68580"/>
                </a:lnTo>
                <a:lnTo>
                  <a:pt x="121920" y="76200"/>
                </a:lnTo>
                <a:lnTo>
                  <a:pt x="129540" y="83820"/>
                </a:lnTo>
                <a:lnTo>
                  <a:pt x="137160" y="91440"/>
                </a:lnTo>
                <a:lnTo>
                  <a:pt x="144780" y="99060"/>
                </a:lnTo>
                <a:lnTo>
                  <a:pt x="152400" y="106680"/>
                </a:lnTo>
                <a:lnTo>
                  <a:pt x="167640" y="114300"/>
                </a:lnTo>
                <a:lnTo>
                  <a:pt x="167640" y="1143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655320" y="2933700"/>
            <a:ext cx="114301" cy="91441"/>
          </a:xfrm>
          <a:custGeom>
            <a:avLst/>
            <a:gdLst/>
            <a:ahLst/>
            <a:cxnLst/>
            <a:rect l="0" t="0" r="0" b="0"/>
            <a:pathLst>
              <a:path w="114301" h="91441">
                <a:moveTo>
                  <a:pt x="0" y="45720"/>
                </a:move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7620" y="45720"/>
                </a:lnTo>
                <a:lnTo>
                  <a:pt x="7620" y="45720"/>
                </a:lnTo>
                <a:lnTo>
                  <a:pt x="15240" y="45720"/>
                </a:lnTo>
                <a:lnTo>
                  <a:pt x="15240" y="38100"/>
                </a:lnTo>
                <a:lnTo>
                  <a:pt x="22860" y="38100"/>
                </a:lnTo>
                <a:lnTo>
                  <a:pt x="30480" y="38100"/>
                </a:lnTo>
                <a:lnTo>
                  <a:pt x="30480" y="38100"/>
                </a:lnTo>
                <a:lnTo>
                  <a:pt x="38100" y="38100"/>
                </a:lnTo>
                <a:lnTo>
                  <a:pt x="45720" y="30480"/>
                </a:lnTo>
                <a:lnTo>
                  <a:pt x="53340" y="30480"/>
                </a:lnTo>
                <a:lnTo>
                  <a:pt x="60960" y="22860"/>
                </a:lnTo>
                <a:lnTo>
                  <a:pt x="68580" y="22860"/>
                </a:lnTo>
                <a:lnTo>
                  <a:pt x="76200" y="22860"/>
                </a:lnTo>
                <a:lnTo>
                  <a:pt x="83820" y="15240"/>
                </a:lnTo>
                <a:lnTo>
                  <a:pt x="83820" y="15240"/>
                </a:lnTo>
                <a:lnTo>
                  <a:pt x="91440" y="7620"/>
                </a:lnTo>
                <a:lnTo>
                  <a:pt x="99060" y="7620"/>
                </a:lnTo>
                <a:lnTo>
                  <a:pt x="99060" y="762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7620"/>
                </a:lnTo>
                <a:lnTo>
                  <a:pt x="106680" y="7620"/>
                </a:lnTo>
                <a:lnTo>
                  <a:pt x="106680" y="7620"/>
                </a:lnTo>
                <a:lnTo>
                  <a:pt x="106680" y="15240"/>
                </a:lnTo>
                <a:lnTo>
                  <a:pt x="106680" y="22860"/>
                </a:lnTo>
                <a:lnTo>
                  <a:pt x="106680" y="22860"/>
                </a:lnTo>
                <a:lnTo>
                  <a:pt x="106680" y="30480"/>
                </a:lnTo>
                <a:lnTo>
                  <a:pt x="106680" y="38100"/>
                </a:lnTo>
                <a:lnTo>
                  <a:pt x="106680" y="45720"/>
                </a:lnTo>
                <a:lnTo>
                  <a:pt x="106680" y="53340"/>
                </a:lnTo>
                <a:lnTo>
                  <a:pt x="106680" y="60960"/>
                </a:lnTo>
                <a:lnTo>
                  <a:pt x="106680" y="60960"/>
                </a:lnTo>
                <a:lnTo>
                  <a:pt x="106680" y="68580"/>
                </a:lnTo>
                <a:lnTo>
                  <a:pt x="106680" y="76200"/>
                </a:lnTo>
                <a:lnTo>
                  <a:pt x="114300" y="76200"/>
                </a:lnTo>
                <a:lnTo>
                  <a:pt x="114300" y="83820"/>
                </a:lnTo>
                <a:lnTo>
                  <a:pt x="114300" y="83820"/>
                </a:lnTo>
                <a:lnTo>
                  <a:pt x="114300" y="91440"/>
                </a:lnTo>
                <a:lnTo>
                  <a:pt x="114300" y="914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3535680" y="2331720"/>
            <a:ext cx="198121" cy="137161"/>
          </a:xfrm>
          <a:custGeom>
            <a:avLst/>
            <a:gdLst/>
            <a:ahLst/>
            <a:cxnLst/>
            <a:rect l="0" t="0" r="0" b="0"/>
            <a:pathLst>
              <a:path w="198121" h="137161">
                <a:moveTo>
                  <a:pt x="198120" y="0"/>
                </a:moveTo>
                <a:lnTo>
                  <a:pt x="198120" y="0"/>
                </a:lnTo>
                <a:lnTo>
                  <a:pt x="190500" y="0"/>
                </a:lnTo>
                <a:lnTo>
                  <a:pt x="190500" y="0"/>
                </a:lnTo>
                <a:lnTo>
                  <a:pt x="190500" y="0"/>
                </a:lnTo>
                <a:lnTo>
                  <a:pt x="190500" y="0"/>
                </a:lnTo>
                <a:lnTo>
                  <a:pt x="190500" y="0"/>
                </a:lnTo>
                <a:lnTo>
                  <a:pt x="182880" y="0"/>
                </a:lnTo>
                <a:lnTo>
                  <a:pt x="182880" y="0"/>
                </a:lnTo>
                <a:lnTo>
                  <a:pt x="175260" y="0"/>
                </a:lnTo>
                <a:lnTo>
                  <a:pt x="167640" y="0"/>
                </a:lnTo>
                <a:lnTo>
                  <a:pt x="160020" y="0"/>
                </a:lnTo>
                <a:lnTo>
                  <a:pt x="152400" y="0"/>
                </a:lnTo>
                <a:lnTo>
                  <a:pt x="144780" y="0"/>
                </a:lnTo>
                <a:lnTo>
                  <a:pt x="129540" y="0"/>
                </a:lnTo>
                <a:lnTo>
                  <a:pt x="121920" y="0"/>
                </a:lnTo>
                <a:lnTo>
                  <a:pt x="114300" y="0"/>
                </a:lnTo>
                <a:lnTo>
                  <a:pt x="106680" y="0"/>
                </a:lnTo>
                <a:lnTo>
                  <a:pt x="91440" y="0"/>
                </a:lnTo>
                <a:lnTo>
                  <a:pt x="83820" y="0"/>
                </a:lnTo>
                <a:lnTo>
                  <a:pt x="68580" y="7620"/>
                </a:lnTo>
                <a:lnTo>
                  <a:pt x="60960" y="7620"/>
                </a:lnTo>
                <a:lnTo>
                  <a:pt x="53340" y="7620"/>
                </a:lnTo>
                <a:lnTo>
                  <a:pt x="45720" y="7620"/>
                </a:lnTo>
                <a:lnTo>
                  <a:pt x="38100" y="7620"/>
                </a:lnTo>
                <a:lnTo>
                  <a:pt x="30480" y="7620"/>
                </a:lnTo>
                <a:lnTo>
                  <a:pt x="2286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762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22860"/>
                </a:lnTo>
                <a:lnTo>
                  <a:pt x="0" y="22860"/>
                </a:lnTo>
                <a:lnTo>
                  <a:pt x="0" y="30480"/>
                </a:lnTo>
                <a:lnTo>
                  <a:pt x="0" y="38100"/>
                </a:lnTo>
                <a:lnTo>
                  <a:pt x="0" y="38100"/>
                </a:lnTo>
                <a:lnTo>
                  <a:pt x="0" y="45720"/>
                </a:lnTo>
                <a:lnTo>
                  <a:pt x="0" y="53340"/>
                </a:lnTo>
                <a:lnTo>
                  <a:pt x="0" y="53340"/>
                </a:lnTo>
                <a:lnTo>
                  <a:pt x="0" y="60960"/>
                </a:lnTo>
                <a:lnTo>
                  <a:pt x="0" y="68580"/>
                </a:lnTo>
                <a:lnTo>
                  <a:pt x="7620" y="76200"/>
                </a:lnTo>
                <a:lnTo>
                  <a:pt x="7620" y="76200"/>
                </a:lnTo>
                <a:lnTo>
                  <a:pt x="7620" y="83820"/>
                </a:lnTo>
                <a:lnTo>
                  <a:pt x="7620" y="91440"/>
                </a:lnTo>
                <a:lnTo>
                  <a:pt x="7620" y="99060"/>
                </a:lnTo>
                <a:lnTo>
                  <a:pt x="7620" y="99060"/>
                </a:lnTo>
                <a:lnTo>
                  <a:pt x="7620" y="106680"/>
                </a:lnTo>
                <a:lnTo>
                  <a:pt x="15240" y="114300"/>
                </a:lnTo>
                <a:lnTo>
                  <a:pt x="15240" y="114300"/>
                </a:lnTo>
                <a:lnTo>
                  <a:pt x="15240" y="114300"/>
                </a:lnTo>
                <a:lnTo>
                  <a:pt x="15240" y="121920"/>
                </a:lnTo>
                <a:lnTo>
                  <a:pt x="15240" y="121920"/>
                </a:lnTo>
                <a:lnTo>
                  <a:pt x="15240" y="121920"/>
                </a:lnTo>
                <a:lnTo>
                  <a:pt x="15240" y="129540"/>
                </a:lnTo>
                <a:lnTo>
                  <a:pt x="22860" y="129540"/>
                </a:lnTo>
                <a:lnTo>
                  <a:pt x="22860" y="129540"/>
                </a:lnTo>
                <a:lnTo>
                  <a:pt x="22860" y="129540"/>
                </a:lnTo>
                <a:lnTo>
                  <a:pt x="22860" y="137160"/>
                </a:lnTo>
                <a:lnTo>
                  <a:pt x="22860" y="137160"/>
                </a:lnTo>
                <a:lnTo>
                  <a:pt x="22860" y="137160"/>
                </a:lnTo>
                <a:lnTo>
                  <a:pt x="22860" y="137160"/>
                </a:lnTo>
                <a:lnTo>
                  <a:pt x="22860" y="137160"/>
                </a:lnTo>
                <a:lnTo>
                  <a:pt x="22860" y="137160"/>
                </a:lnTo>
                <a:lnTo>
                  <a:pt x="22860" y="137160"/>
                </a:lnTo>
                <a:lnTo>
                  <a:pt x="22860" y="137160"/>
                </a:lnTo>
                <a:lnTo>
                  <a:pt x="22860" y="13716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579120" y="1973580"/>
            <a:ext cx="3025141" cy="1104901"/>
          </a:xfrm>
          <a:custGeom>
            <a:avLst/>
            <a:gdLst/>
            <a:ahLst/>
            <a:cxnLst/>
            <a:rect l="0" t="0" r="0" b="0"/>
            <a:pathLst>
              <a:path w="3025141" h="1104901">
                <a:moveTo>
                  <a:pt x="0" y="792480"/>
                </a:moveTo>
                <a:lnTo>
                  <a:pt x="0" y="792480"/>
                </a:lnTo>
                <a:lnTo>
                  <a:pt x="0" y="792480"/>
                </a:lnTo>
                <a:lnTo>
                  <a:pt x="0" y="792480"/>
                </a:lnTo>
                <a:lnTo>
                  <a:pt x="0" y="792480"/>
                </a:lnTo>
                <a:lnTo>
                  <a:pt x="0" y="792480"/>
                </a:lnTo>
                <a:lnTo>
                  <a:pt x="0" y="800100"/>
                </a:lnTo>
                <a:lnTo>
                  <a:pt x="7620" y="800100"/>
                </a:lnTo>
                <a:lnTo>
                  <a:pt x="7620" y="800100"/>
                </a:lnTo>
                <a:lnTo>
                  <a:pt x="7620" y="800100"/>
                </a:lnTo>
                <a:lnTo>
                  <a:pt x="7620" y="800100"/>
                </a:lnTo>
                <a:lnTo>
                  <a:pt x="7620" y="807720"/>
                </a:lnTo>
                <a:lnTo>
                  <a:pt x="7620" y="807720"/>
                </a:lnTo>
                <a:lnTo>
                  <a:pt x="7620" y="807720"/>
                </a:lnTo>
                <a:lnTo>
                  <a:pt x="7620" y="815340"/>
                </a:lnTo>
                <a:lnTo>
                  <a:pt x="7620" y="815340"/>
                </a:lnTo>
                <a:lnTo>
                  <a:pt x="15240" y="815340"/>
                </a:lnTo>
                <a:lnTo>
                  <a:pt x="15240" y="822960"/>
                </a:lnTo>
                <a:lnTo>
                  <a:pt x="15240" y="822960"/>
                </a:lnTo>
                <a:lnTo>
                  <a:pt x="15240" y="830580"/>
                </a:lnTo>
                <a:lnTo>
                  <a:pt x="15240" y="838200"/>
                </a:lnTo>
                <a:lnTo>
                  <a:pt x="15240" y="845820"/>
                </a:lnTo>
                <a:lnTo>
                  <a:pt x="15240" y="845820"/>
                </a:lnTo>
                <a:lnTo>
                  <a:pt x="15240" y="853440"/>
                </a:lnTo>
                <a:lnTo>
                  <a:pt x="15240" y="861060"/>
                </a:lnTo>
                <a:lnTo>
                  <a:pt x="15240" y="861060"/>
                </a:lnTo>
                <a:lnTo>
                  <a:pt x="15240" y="868680"/>
                </a:lnTo>
                <a:lnTo>
                  <a:pt x="15240" y="876300"/>
                </a:lnTo>
                <a:lnTo>
                  <a:pt x="15240" y="883920"/>
                </a:lnTo>
                <a:lnTo>
                  <a:pt x="15240" y="891540"/>
                </a:lnTo>
                <a:lnTo>
                  <a:pt x="15240" y="899160"/>
                </a:lnTo>
                <a:lnTo>
                  <a:pt x="15240" y="906780"/>
                </a:lnTo>
                <a:lnTo>
                  <a:pt x="15240" y="914400"/>
                </a:lnTo>
                <a:lnTo>
                  <a:pt x="15240" y="922020"/>
                </a:lnTo>
                <a:lnTo>
                  <a:pt x="15240" y="929640"/>
                </a:lnTo>
                <a:lnTo>
                  <a:pt x="15240" y="937260"/>
                </a:lnTo>
                <a:lnTo>
                  <a:pt x="22860" y="937260"/>
                </a:lnTo>
                <a:lnTo>
                  <a:pt x="22860" y="952500"/>
                </a:lnTo>
                <a:lnTo>
                  <a:pt x="22860" y="952500"/>
                </a:lnTo>
                <a:lnTo>
                  <a:pt x="30480" y="960120"/>
                </a:lnTo>
                <a:lnTo>
                  <a:pt x="30480" y="967740"/>
                </a:lnTo>
                <a:lnTo>
                  <a:pt x="30480" y="975360"/>
                </a:lnTo>
                <a:lnTo>
                  <a:pt x="30480" y="982980"/>
                </a:lnTo>
                <a:lnTo>
                  <a:pt x="30480" y="990600"/>
                </a:lnTo>
                <a:lnTo>
                  <a:pt x="30480" y="998220"/>
                </a:lnTo>
                <a:lnTo>
                  <a:pt x="38100" y="1005840"/>
                </a:lnTo>
                <a:lnTo>
                  <a:pt x="38100" y="1005840"/>
                </a:lnTo>
                <a:lnTo>
                  <a:pt x="38100" y="1013460"/>
                </a:lnTo>
                <a:lnTo>
                  <a:pt x="38100" y="1021080"/>
                </a:lnTo>
                <a:lnTo>
                  <a:pt x="45720" y="1028700"/>
                </a:lnTo>
                <a:lnTo>
                  <a:pt x="45720" y="1028700"/>
                </a:lnTo>
                <a:lnTo>
                  <a:pt x="45720" y="1036320"/>
                </a:lnTo>
                <a:lnTo>
                  <a:pt x="53340" y="1036320"/>
                </a:lnTo>
                <a:lnTo>
                  <a:pt x="53340" y="1043940"/>
                </a:lnTo>
                <a:lnTo>
                  <a:pt x="53340" y="1051560"/>
                </a:lnTo>
                <a:lnTo>
                  <a:pt x="53340" y="1051560"/>
                </a:lnTo>
                <a:lnTo>
                  <a:pt x="53340" y="1059180"/>
                </a:lnTo>
                <a:lnTo>
                  <a:pt x="53340" y="1059180"/>
                </a:lnTo>
                <a:lnTo>
                  <a:pt x="60960" y="1066800"/>
                </a:lnTo>
                <a:lnTo>
                  <a:pt x="60960" y="1066800"/>
                </a:lnTo>
                <a:lnTo>
                  <a:pt x="60960" y="1074420"/>
                </a:lnTo>
                <a:lnTo>
                  <a:pt x="60960" y="1074420"/>
                </a:lnTo>
                <a:lnTo>
                  <a:pt x="60960" y="1074420"/>
                </a:lnTo>
                <a:lnTo>
                  <a:pt x="68580" y="1082040"/>
                </a:lnTo>
                <a:lnTo>
                  <a:pt x="68580" y="1082040"/>
                </a:lnTo>
                <a:lnTo>
                  <a:pt x="68580" y="1082040"/>
                </a:lnTo>
                <a:lnTo>
                  <a:pt x="68580" y="1089660"/>
                </a:lnTo>
                <a:lnTo>
                  <a:pt x="68580" y="1089660"/>
                </a:lnTo>
                <a:lnTo>
                  <a:pt x="68580" y="1089660"/>
                </a:lnTo>
                <a:lnTo>
                  <a:pt x="76200" y="1089660"/>
                </a:lnTo>
                <a:lnTo>
                  <a:pt x="76200" y="1097280"/>
                </a:lnTo>
                <a:lnTo>
                  <a:pt x="76200" y="1097280"/>
                </a:lnTo>
                <a:lnTo>
                  <a:pt x="76200" y="1097280"/>
                </a:lnTo>
                <a:lnTo>
                  <a:pt x="76200" y="1097280"/>
                </a:lnTo>
                <a:lnTo>
                  <a:pt x="76200" y="1104900"/>
                </a:lnTo>
                <a:lnTo>
                  <a:pt x="76200" y="1104900"/>
                </a:lnTo>
                <a:lnTo>
                  <a:pt x="76200" y="1104900"/>
                </a:lnTo>
                <a:lnTo>
                  <a:pt x="76200" y="1104900"/>
                </a:lnTo>
                <a:lnTo>
                  <a:pt x="76200" y="1104900"/>
                </a:lnTo>
                <a:lnTo>
                  <a:pt x="76200" y="1104900"/>
                </a:lnTo>
                <a:lnTo>
                  <a:pt x="76200" y="1104900"/>
                </a:lnTo>
                <a:lnTo>
                  <a:pt x="76200" y="1104900"/>
                </a:lnTo>
                <a:lnTo>
                  <a:pt x="76200" y="1104900"/>
                </a:lnTo>
                <a:lnTo>
                  <a:pt x="76200" y="1104900"/>
                </a:lnTo>
                <a:lnTo>
                  <a:pt x="76200" y="1104900"/>
                </a:lnTo>
                <a:lnTo>
                  <a:pt x="76200" y="1104900"/>
                </a:lnTo>
                <a:lnTo>
                  <a:pt x="76200" y="1104900"/>
                </a:lnTo>
                <a:lnTo>
                  <a:pt x="76200" y="1097280"/>
                </a:lnTo>
                <a:lnTo>
                  <a:pt x="76200" y="1097280"/>
                </a:lnTo>
                <a:lnTo>
                  <a:pt x="76200" y="1097280"/>
                </a:lnTo>
                <a:lnTo>
                  <a:pt x="76200" y="1089660"/>
                </a:lnTo>
                <a:lnTo>
                  <a:pt x="76200" y="1089660"/>
                </a:lnTo>
                <a:lnTo>
                  <a:pt x="76200" y="1082040"/>
                </a:lnTo>
                <a:lnTo>
                  <a:pt x="76200" y="1082040"/>
                </a:lnTo>
                <a:lnTo>
                  <a:pt x="76200" y="1074420"/>
                </a:lnTo>
                <a:lnTo>
                  <a:pt x="68580" y="1074420"/>
                </a:lnTo>
                <a:lnTo>
                  <a:pt x="68580" y="1066800"/>
                </a:lnTo>
                <a:lnTo>
                  <a:pt x="68580" y="1059180"/>
                </a:lnTo>
                <a:lnTo>
                  <a:pt x="60960" y="1051560"/>
                </a:lnTo>
                <a:lnTo>
                  <a:pt x="60960" y="1051560"/>
                </a:lnTo>
                <a:lnTo>
                  <a:pt x="60960" y="1043940"/>
                </a:lnTo>
                <a:lnTo>
                  <a:pt x="60960" y="1036320"/>
                </a:lnTo>
                <a:lnTo>
                  <a:pt x="60960" y="1028700"/>
                </a:lnTo>
                <a:lnTo>
                  <a:pt x="53340" y="1021080"/>
                </a:lnTo>
                <a:lnTo>
                  <a:pt x="53340" y="1013460"/>
                </a:lnTo>
                <a:lnTo>
                  <a:pt x="53340" y="1005840"/>
                </a:lnTo>
                <a:lnTo>
                  <a:pt x="53340" y="998220"/>
                </a:lnTo>
                <a:lnTo>
                  <a:pt x="53340" y="990600"/>
                </a:lnTo>
                <a:lnTo>
                  <a:pt x="45720" y="982980"/>
                </a:lnTo>
                <a:lnTo>
                  <a:pt x="45720" y="975360"/>
                </a:lnTo>
                <a:lnTo>
                  <a:pt x="45720" y="967740"/>
                </a:lnTo>
                <a:lnTo>
                  <a:pt x="38100" y="960120"/>
                </a:lnTo>
                <a:lnTo>
                  <a:pt x="38100" y="952500"/>
                </a:lnTo>
                <a:lnTo>
                  <a:pt x="38100" y="944880"/>
                </a:lnTo>
                <a:lnTo>
                  <a:pt x="30480" y="937260"/>
                </a:lnTo>
                <a:lnTo>
                  <a:pt x="30480" y="937260"/>
                </a:lnTo>
                <a:lnTo>
                  <a:pt x="30480" y="929640"/>
                </a:lnTo>
                <a:lnTo>
                  <a:pt x="30480" y="922020"/>
                </a:lnTo>
                <a:lnTo>
                  <a:pt x="22860" y="922020"/>
                </a:lnTo>
                <a:lnTo>
                  <a:pt x="22860" y="914400"/>
                </a:lnTo>
                <a:lnTo>
                  <a:pt x="22860" y="906780"/>
                </a:lnTo>
                <a:lnTo>
                  <a:pt x="15240" y="906780"/>
                </a:lnTo>
                <a:lnTo>
                  <a:pt x="15240" y="899160"/>
                </a:lnTo>
                <a:lnTo>
                  <a:pt x="15240" y="899160"/>
                </a:lnTo>
                <a:lnTo>
                  <a:pt x="15240" y="899160"/>
                </a:lnTo>
                <a:lnTo>
                  <a:pt x="15240" y="891540"/>
                </a:lnTo>
                <a:lnTo>
                  <a:pt x="15240" y="891540"/>
                </a:lnTo>
                <a:lnTo>
                  <a:pt x="15240" y="891540"/>
                </a:lnTo>
                <a:lnTo>
                  <a:pt x="15240" y="891540"/>
                </a:lnTo>
                <a:lnTo>
                  <a:pt x="15240" y="891540"/>
                </a:lnTo>
                <a:lnTo>
                  <a:pt x="15240" y="891540"/>
                </a:lnTo>
                <a:lnTo>
                  <a:pt x="15240" y="891540"/>
                </a:lnTo>
                <a:lnTo>
                  <a:pt x="15240" y="891540"/>
                </a:lnTo>
                <a:lnTo>
                  <a:pt x="15240" y="891540"/>
                </a:lnTo>
                <a:lnTo>
                  <a:pt x="15240" y="891540"/>
                </a:lnTo>
                <a:lnTo>
                  <a:pt x="15240" y="899160"/>
                </a:lnTo>
                <a:lnTo>
                  <a:pt x="15240" y="899160"/>
                </a:lnTo>
                <a:lnTo>
                  <a:pt x="15240" y="899160"/>
                </a:lnTo>
                <a:lnTo>
                  <a:pt x="15240" y="899160"/>
                </a:lnTo>
                <a:lnTo>
                  <a:pt x="15240" y="906780"/>
                </a:lnTo>
                <a:lnTo>
                  <a:pt x="15240" y="906780"/>
                </a:lnTo>
                <a:lnTo>
                  <a:pt x="22860" y="914400"/>
                </a:lnTo>
                <a:lnTo>
                  <a:pt x="22860" y="914400"/>
                </a:lnTo>
                <a:lnTo>
                  <a:pt x="22860" y="922020"/>
                </a:lnTo>
                <a:lnTo>
                  <a:pt x="22860" y="922020"/>
                </a:lnTo>
                <a:lnTo>
                  <a:pt x="22860" y="929640"/>
                </a:lnTo>
                <a:lnTo>
                  <a:pt x="30480" y="929640"/>
                </a:lnTo>
                <a:lnTo>
                  <a:pt x="30480" y="937260"/>
                </a:lnTo>
                <a:lnTo>
                  <a:pt x="30480" y="937260"/>
                </a:lnTo>
                <a:lnTo>
                  <a:pt x="30480" y="937260"/>
                </a:lnTo>
                <a:lnTo>
                  <a:pt x="30480" y="944880"/>
                </a:lnTo>
                <a:lnTo>
                  <a:pt x="30480" y="944880"/>
                </a:lnTo>
                <a:lnTo>
                  <a:pt x="30480" y="952500"/>
                </a:lnTo>
                <a:lnTo>
                  <a:pt x="30480" y="952500"/>
                </a:lnTo>
                <a:lnTo>
                  <a:pt x="30480" y="952500"/>
                </a:lnTo>
                <a:lnTo>
                  <a:pt x="30480" y="952500"/>
                </a:lnTo>
                <a:lnTo>
                  <a:pt x="30480" y="952500"/>
                </a:lnTo>
                <a:lnTo>
                  <a:pt x="30480" y="952500"/>
                </a:lnTo>
                <a:lnTo>
                  <a:pt x="30480" y="944880"/>
                </a:lnTo>
                <a:lnTo>
                  <a:pt x="30480" y="944880"/>
                </a:lnTo>
                <a:lnTo>
                  <a:pt x="30480" y="944880"/>
                </a:lnTo>
                <a:lnTo>
                  <a:pt x="30480" y="937260"/>
                </a:lnTo>
                <a:lnTo>
                  <a:pt x="30480" y="937260"/>
                </a:lnTo>
                <a:lnTo>
                  <a:pt x="30480" y="929640"/>
                </a:lnTo>
                <a:lnTo>
                  <a:pt x="30480" y="922020"/>
                </a:lnTo>
                <a:lnTo>
                  <a:pt x="30480" y="922020"/>
                </a:lnTo>
                <a:lnTo>
                  <a:pt x="30480" y="914400"/>
                </a:lnTo>
                <a:lnTo>
                  <a:pt x="22860" y="906780"/>
                </a:lnTo>
                <a:lnTo>
                  <a:pt x="22860" y="899160"/>
                </a:lnTo>
                <a:lnTo>
                  <a:pt x="22860" y="899160"/>
                </a:lnTo>
                <a:lnTo>
                  <a:pt x="22860" y="883920"/>
                </a:lnTo>
                <a:lnTo>
                  <a:pt x="15240" y="883920"/>
                </a:lnTo>
                <a:lnTo>
                  <a:pt x="15240" y="876300"/>
                </a:lnTo>
                <a:lnTo>
                  <a:pt x="15240" y="868680"/>
                </a:lnTo>
                <a:lnTo>
                  <a:pt x="15240" y="861060"/>
                </a:lnTo>
                <a:lnTo>
                  <a:pt x="15240" y="853440"/>
                </a:lnTo>
                <a:lnTo>
                  <a:pt x="15240" y="845820"/>
                </a:lnTo>
                <a:lnTo>
                  <a:pt x="15240" y="845820"/>
                </a:lnTo>
                <a:lnTo>
                  <a:pt x="15240" y="838200"/>
                </a:lnTo>
                <a:lnTo>
                  <a:pt x="15240" y="830580"/>
                </a:lnTo>
                <a:lnTo>
                  <a:pt x="7620" y="830580"/>
                </a:lnTo>
                <a:lnTo>
                  <a:pt x="7620" y="822960"/>
                </a:lnTo>
                <a:lnTo>
                  <a:pt x="7620" y="815340"/>
                </a:lnTo>
                <a:lnTo>
                  <a:pt x="7620" y="815340"/>
                </a:lnTo>
                <a:lnTo>
                  <a:pt x="7620" y="815340"/>
                </a:lnTo>
                <a:lnTo>
                  <a:pt x="7620" y="807720"/>
                </a:lnTo>
                <a:lnTo>
                  <a:pt x="7620" y="807720"/>
                </a:lnTo>
                <a:lnTo>
                  <a:pt x="7620" y="800100"/>
                </a:lnTo>
                <a:lnTo>
                  <a:pt x="7620" y="800100"/>
                </a:lnTo>
                <a:lnTo>
                  <a:pt x="7620" y="800100"/>
                </a:lnTo>
                <a:lnTo>
                  <a:pt x="7620" y="800100"/>
                </a:lnTo>
                <a:lnTo>
                  <a:pt x="0" y="800100"/>
                </a:lnTo>
                <a:lnTo>
                  <a:pt x="0" y="792480"/>
                </a:lnTo>
                <a:lnTo>
                  <a:pt x="0" y="792480"/>
                </a:lnTo>
                <a:lnTo>
                  <a:pt x="0" y="792480"/>
                </a:lnTo>
                <a:lnTo>
                  <a:pt x="0" y="792480"/>
                </a:lnTo>
                <a:lnTo>
                  <a:pt x="0" y="792480"/>
                </a:lnTo>
                <a:lnTo>
                  <a:pt x="0" y="792480"/>
                </a:lnTo>
                <a:lnTo>
                  <a:pt x="0" y="792480"/>
                </a:lnTo>
                <a:lnTo>
                  <a:pt x="0" y="792480"/>
                </a:lnTo>
                <a:lnTo>
                  <a:pt x="0" y="792480"/>
                </a:lnTo>
                <a:lnTo>
                  <a:pt x="0" y="792480"/>
                </a:lnTo>
                <a:lnTo>
                  <a:pt x="0" y="792480"/>
                </a:lnTo>
                <a:lnTo>
                  <a:pt x="0" y="792480"/>
                </a:lnTo>
                <a:lnTo>
                  <a:pt x="0" y="792480"/>
                </a:lnTo>
                <a:lnTo>
                  <a:pt x="0" y="792480"/>
                </a:lnTo>
                <a:lnTo>
                  <a:pt x="0" y="792480"/>
                </a:lnTo>
                <a:lnTo>
                  <a:pt x="0" y="792480"/>
                </a:lnTo>
                <a:lnTo>
                  <a:pt x="0" y="792480"/>
                </a:lnTo>
                <a:lnTo>
                  <a:pt x="0" y="792480"/>
                </a:lnTo>
                <a:lnTo>
                  <a:pt x="0" y="792480"/>
                </a:lnTo>
                <a:lnTo>
                  <a:pt x="0" y="792480"/>
                </a:lnTo>
                <a:lnTo>
                  <a:pt x="0" y="792480"/>
                </a:lnTo>
                <a:lnTo>
                  <a:pt x="0" y="792480"/>
                </a:lnTo>
                <a:lnTo>
                  <a:pt x="0" y="792480"/>
                </a:lnTo>
                <a:lnTo>
                  <a:pt x="0" y="792480"/>
                </a:lnTo>
                <a:lnTo>
                  <a:pt x="7620" y="792480"/>
                </a:lnTo>
                <a:lnTo>
                  <a:pt x="7620" y="792480"/>
                </a:lnTo>
                <a:lnTo>
                  <a:pt x="7620" y="792480"/>
                </a:lnTo>
                <a:lnTo>
                  <a:pt x="7620" y="784860"/>
                </a:lnTo>
                <a:lnTo>
                  <a:pt x="7620" y="784860"/>
                </a:lnTo>
                <a:lnTo>
                  <a:pt x="7620" y="784860"/>
                </a:lnTo>
                <a:lnTo>
                  <a:pt x="15240" y="784860"/>
                </a:lnTo>
                <a:lnTo>
                  <a:pt x="15240" y="784860"/>
                </a:lnTo>
                <a:lnTo>
                  <a:pt x="22860" y="784860"/>
                </a:lnTo>
                <a:lnTo>
                  <a:pt x="22860" y="784860"/>
                </a:lnTo>
                <a:lnTo>
                  <a:pt x="30480" y="777240"/>
                </a:lnTo>
                <a:lnTo>
                  <a:pt x="30480" y="777240"/>
                </a:lnTo>
                <a:lnTo>
                  <a:pt x="38100" y="777240"/>
                </a:lnTo>
                <a:lnTo>
                  <a:pt x="45720" y="777240"/>
                </a:lnTo>
                <a:lnTo>
                  <a:pt x="45720" y="777240"/>
                </a:lnTo>
                <a:lnTo>
                  <a:pt x="53340" y="769620"/>
                </a:lnTo>
                <a:lnTo>
                  <a:pt x="60960" y="769620"/>
                </a:lnTo>
                <a:lnTo>
                  <a:pt x="68580" y="769620"/>
                </a:lnTo>
                <a:lnTo>
                  <a:pt x="76200" y="762000"/>
                </a:lnTo>
                <a:lnTo>
                  <a:pt x="83820" y="762000"/>
                </a:lnTo>
                <a:lnTo>
                  <a:pt x="91440" y="762000"/>
                </a:lnTo>
                <a:lnTo>
                  <a:pt x="99060" y="762000"/>
                </a:lnTo>
                <a:lnTo>
                  <a:pt x="106680" y="762000"/>
                </a:lnTo>
                <a:lnTo>
                  <a:pt x="114300" y="754380"/>
                </a:lnTo>
                <a:lnTo>
                  <a:pt x="129540" y="754380"/>
                </a:lnTo>
                <a:lnTo>
                  <a:pt x="137160" y="754380"/>
                </a:lnTo>
                <a:lnTo>
                  <a:pt x="144780" y="746760"/>
                </a:lnTo>
                <a:lnTo>
                  <a:pt x="152400" y="746760"/>
                </a:lnTo>
                <a:lnTo>
                  <a:pt x="160020" y="746760"/>
                </a:lnTo>
                <a:lnTo>
                  <a:pt x="167640" y="746760"/>
                </a:lnTo>
                <a:lnTo>
                  <a:pt x="182880" y="739140"/>
                </a:lnTo>
                <a:lnTo>
                  <a:pt x="190500" y="739140"/>
                </a:lnTo>
                <a:lnTo>
                  <a:pt x="198120" y="739140"/>
                </a:lnTo>
                <a:lnTo>
                  <a:pt x="205740" y="731520"/>
                </a:lnTo>
                <a:lnTo>
                  <a:pt x="213360" y="731520"/>
                </a:lnTo>
                <a:lnTo>
                  <a:pt x="228600" y="731520"/>
                </a:lnTo>
                <a:lnTo>
                  <a:pt x="236220" y="723900"/>
                </a:lnTo>
                <a:lnTo>
                  <a:pt x="243840" y="723900"/>
                </a:lnTo>
                <a:lnTo>
                  <a:pt x="251460" y="716280"/>
                </a:lnTo>
                <a:lnTo>
                  <a:pt x="259080" y="716280"/>
                </a:lnTo>
                <a:lnTo>
                  <a:pt x="274320" y="708660"/>
                </a:lnTo>
                <a:lnTo>
                  <a:pt x="281940" y="708660"/>
                </a:lnTo>
                <a:lnTo>
                  <a:pt x="289560" y="708660"/>
                </a:lnTo>
                <a:lnTo>
                  <a:pt x="297180" y="701040"/>
                </a:lnTo>
                <a:lnTo>
                  <a:pt x="312420" y="701040"/>
                </a:lnTo>
                <a:lnTo>
                  <a:pt x="320040" y="693420"/>
                </a:lnTo>
                <a:lnTo>
                  <a:pt x="327660" y="693420"/>
                </a:lnTo>
                <a:lnTo>
                  <a:pt x="342900" y="685800"/>
                </a:lnTo>
                <a:lnTo>
                  <a:pt x="350520" y="685800"/>
                </a:lnTo>
                <a:lnTo>
                  <a:pt x="358140" y="678180"/>
                </a:lnTo>
                <a:lnTo>
                  <a:pt x="373380" y="678180"/>
                </a:lnTo>
                <a:lnTo>
                  <a:pt x="381000" y="678180"/>
                </a:lnTo>
                <a:lnTo>
                  <a:pt x="396240" y="670560"/>
                </a:lnTo>
                <a:lnTo>
                  <a:pt x="403860" y="662940"/>
                </a:lnTo>
                <a:lnTo>
                  <a:pt x="419100" y="662940"/>
                </a:lnTo>
                <a:lnTo>
                  <a:pt x="426720" y="662940"/>
                </a:lnTo>
                <a:lnTo>
                  <a:pt x="441960" y="655320"/>
                </a:lnTo>
                <a:lnTo>
                  <a:pt x="449580" y="655320"/>
                </a:lnTo>
                <a:lnTo>
                  <a:pt x="464820" y="647700"/>
                </a:lnTo>
                <a:lnTo>
                  <a:pt x="472440" y="647700"/>
                </a:lnTo>
                <a:lnTo>
                  <a:pt x="487680" y="640080"/>
                </a:lnTo>
                <a:lnTo>
                  <a:pt x="495300" y="640080"/>
                </a:lnTo>
                <a:lnTo>
                  <a:pt x="510540" y="632460"/>
                </a:lnTo>
                <a:lnTo>
                  <a:pt x="525780" y="632460"/>
                </a:lnTo>
                <a:lnTo>
                  <a:pt x="533400" y="632460"/>
                </a:lnTo>
                <a:lnTo>
                  <a:pt x="548640" y="624840"/>
                </a:lnTo>
                <a:lnTo>
                  <a:pt x="563880" y="624840"/>
                </a:lnTo>
                <a:lnTo>
                  <a:pt x="571500" y="624840"/>
                </a:lnTo>
                <a:lnTo>
                  <a:pt x="586740" y="617220"/>
                </a:lnTo>
                <a:lnTo>
                  <a:pt x="601980" y="617220"/>
                </a:lnTo>
                <a:lnTo>
                  <a:pt x="617220" y="609600"/>
                </a:lnTo>
                <a:lnTo>
                  <a:pt x="632460" y="609600"/>
                </a:lnTo>
                <a:lnTo>
                  <a:pt x="640080" y="601980"/>
                </a:lnTo>
                <a:lnTo>
                  <a:pt x="655320" y="601980"/>
                </a:lnTo>
                <a:lnTo>
                  <a:pt x="670560" y="601980"/>
                </a:lnTo>
                <a:lnTo>
                  <a:pt x="685800" y="594360"/>
                </a:lnTo>
                <a:lnTo>
                  <a:pt x="693420" y="594360"/>
                </a:lnTo>
                <a:lnTo>
                  <a:pt x="708660" y="594360"/>
                </a:lnTo>
                <a:lnTo>
                  <a:pt x="723900" y="594360"/>
                </a:lnTo>
                <a:lnTo>
                  <a:pt x="739140" y="586740"/>
                </a:lnTo>
                <a:lnTo>
                  <a:pt x="746760" y="586740"/>
                </a:lnTo>
                <a:lnTo>
                  <a:pt x="762000" y="579120"/>
                </a:lnTo>
                <a:lnTo>
                  <a:pt x="777240" y="579120"/>
                </a:lnTo>
                <a:lnTo>
                  <a:pt x="792480" y="579120"/>
                </a:lnTo>
                <a:lnTo>
                  <a:pt x="800100" y="571500"/>
                </a:lnTo>
                <a:lnTo>
                  <a:pt x="815340" y="571500"/>
                </a:lnTo>
                <a:lnTo>
                  <a:pt x="830580" y="571500"/>
                </a:lnTo>
                <a:lnTo>
                  <a:pt x="845820" y="563880"/>
                </a:lnTo>
                <a:lnTo>
                  <a:pt x="861060" y="563880"/>
                </a:lnTo>
                <a:lnTo>
                  <a:pt x="876300" y="563880"/>
                </a:lnTo>
                <a:lnTo>
                  <a:pt x="891540" y="556260"/>
                </a:lnTo>
                <a:lnTo>
                  <a:pt x="906780" y="556260"/>
                </a:lnTo>
                <a:lnTo>
                  <a:pt x="922020" y="548640"/>
                </a:lnTo>
                <a:lnTo>
                  <a:pt x="937260" y="548640"/>
                </a:lnTo>
                <a:lnTo>
                  <a:pt x="952500" y="541020"/>
                </a:lnTo>
                <a:lnTo>
                  <a:pt x="967740" y="541020"/>
                </a:lnTo>
                <a:lnTo>
                  <a:pt x="982980" y="541020"/>
                </a:lnTo>
                <a:lnTo>
                  <a:pt x="998220" y="533400"/>
                </a:lnTo>
                <a:lnTo>
                  <a:pt x="1013460" y="533400"/>
                </a:lnTo>
                <a:lnTo>
                  <a:pt x="1028700" y="525780"/>
                </a:lnTo>
                <a:lnTo>
                  <a:pt x="1043940" y="525780"/>
                </a:lnTo>
                <a:lnTo>
                  <a:pt x="1066800" y="518160"/>
                </a:lnTo>
                <a:lnTo>
                  <a:pt x="1082040" y="518160"/>
                </a:lnTo>
                <a:lnTo>
                  <a:pt x="1097280" y="510540"/>
                </a:lnTo>
                <a:lnTo>
                  <a:pt x="1112520" y="510540"/>
                </a:lnTo>
                <a:lnTo>
                  <a:pt x="1127760" y="502920"/>
                </a:lnTo>
                <a:lnTo>
                  <a:pt x="1150620" y="502920"/>
                </a:lnTo>
                <a:lnTo>
                  <a:pt x="1165860" y="495300"/>
                </a:lnTo>
                <a:lnTo>
                  <a:pt x="1181100" y="495300"/>
                </a:lnTo>
                <a:lnTo>
                  <a:pt x="1203960" y="487680"/>
                </a:lnTo>
                <a:lnTo>
                  <a:pt x="1219200" y="480060"/>
                </a:lnTo>
                <a:lnTo>
                  <a:pt x="1234440" y="480060"/>
                </a:lnTo>
                <a:lnTo>
                  <a:pt x="1257300" y="472440"/>
                </a:lnTo>
                <a:lnTo>
                  <a:pt x="1272540" y="472440"/>
                </a:lnTo>
                <a:lnTo>
                  <a:pt x="1287780" y="464820"/>
                </a:lnTo>
                <a:lnTo>
                  <a:pt x="1310640" y="464820"/>
                </a:lnTo>
                <a:lnTo>
                  <a:pt x="1325880" y="457200"/>
                </a:lnTo>
                <a:lnTo>
                  <a:pt x="1348740" y="457200"/>
                </a:lnTo>
                <a:lnTo>
                  <a:pt x="1363980" y="449580"/>
                </a:lnTo>
                <a:lnTo>
                  <a:pt x="1379220" y="441960"/>
                </a:lnTo>
                <a:lnTo>
                  <a:pt x="1402080" y="441960"/>
                </a:lnTo>
                <a:lnTo>
                  <a:pt x="1417320" y="434340"/>
                </a:lnTo>
                <a:lnTo>
                  <a:pt x="1440180" y="426720"/>
                </a:lnTo>
                <a:lnTo>
                  <a:pt x="1455420" y="426720"/>
                </a:lnTo>
                <a:lnTo>
                  <a:pt x="1470660" y="419100"/>
                </a:lnTo>
                <a:lnTo>
                  <a:pt x="1493520" y="411480"/>
                </a:lnTo>
                <a:lnTo>
                  <a:pt x="1508760" y="411480"/>
                </a:lnTo>
                <a:lnTo>
                  <a:pt x="1524000" y="411480"/>
                </a:lnTo>
                <a:lnTo>
                  <a:pt x="1546860" y="403860"/>
                </a:lnTo>
                <a:lnTo>
                  <a:pt x="1562100" y="396240"/>
                </a:lnTo>
                <a:lnTo>
                  <a:pt x="1577340" y="396240"/>
                </a:lnTo>
                <a:lnTo>
                  <a:pt x="1600200" y="388620"/>
                </a:lnTo>
                <a:lnTo>
                  <a:pt x="1615440" y="381000"/>
                </a:lnTo>
                <a:lnTo>
                  <a:pt x="1630680" y="381000"/>
                </a:lnTo>
                <a:lnTo>
                  <a:pt x="1653540" y="373380"/>
                </a:lnTo>
                <a:lnTo>
                  <a:pt x="1668780" y="365760"/>
                </a:lnTo>
                <a:lnTo>
                  <a:pt x="1691640" y="365760"/>
                </a:lnTo>
                <a:lnTo>
                  <a:pt x="1714500" y="358140"/>
                </a:lnTo>
                <a:lnTo>
                  <a:pt x="1729740" y="358140"/>
                </a:lnTo>
                <a:lnTo>
                  <a:pt x="1744980" y="350520"/>
                </a:lnTo>
                <a:lnTo>
                  <a:pt x="1760220" y="342900"/>
                </a:lnTo>
                <a:lnTo>
                  <a:pt x="1783080" y="342900"/>
                </a:lnTo>
                <a:lnTo>
                  <a:pt x="1798320" y="335280"/>
                </a:lnTo>
                <a:lnTo>
                  <a:pt x="1813560" y="335280"/>
                </a:lnTo>
                <a:lnTo>
                  <a:pt x="1828800" y="327660"/>
                </a:lnTo>
                <a:lnTo>
                  <a:pt x="1851660" y="320040"/>
                </a:lnTo>
                <a:lnTo>
                  <a:pt x="1866900" y="320040"/>
                </a:lnTo>
                <a:lnTo>
                  <a:pt x="1882140" y="312420"/>
                </a:lnTo>
                <a:lnTo>
                  <a:pt x="1905000" y="304800"/>
                </a:lnTo>
                <a:lnTo>
                  <a:pt x="1920240" y="304800"/>
                </a:lnTo>
                <a:lnTo>
                  <a:pt x="1935480" y="297180"/>
                </a:lnTo>
                <a:lnTo>
                  <a:pt x="1958340" y="297180"/>
                </a:lnTo>
                <a:lnTo>
                  <a:pt x="1973580" y="289560"/>
                </a:lnTo>
                <a:lnTo>
                  <a:pt x="1988820" y="289560"/>
                </a:lnTo>
                <a:lnTo>
                  <a:pt x="2004060" y="281940"/>
                </a:lnTo>
                <a:lnTo>
                  <a:pt x="2019300" y="274320"/>
                </a:lnTo>
                <a:lnTo>
                  <a:pt x="2034540" y="274320"/>
                </a:lnTo>
                <a:lnTo>
                  <a:pt x="2049780" y="266700"/>
                </a:lnTo>
                <a:lnTo>
                  <a:pt x="2065020" y="259080"/>
                </a:lnTo>
                <a:lnTo>
                  <a:pt x="2087880" y="259080"/>
                </a:lnTo>
                <a:lnTo>
                  <a:pt x="2103120" y="259080"/>
                </a:lnTo>
                <a:lnTo>
                  <a:pt x="2118360" y="251460"/>
                </a:lnTo>
                <a:lnTo>
                  <a:pt x="2133600" y="243840"/>
                </a:lnTo>
                <a:lnTo>
                  <a:pt x="2148840" y="243840"/>
                </a:lnTo>
                <a:lnTo>
                  <a:pt x="2164080" y="236220"/>
                </a:lnTo>
                <a:lnTo>
                  <a:pt x="2179320" y="236220"/>
                </a:lnTo>
                <a:lnTo>
                  <a:pt x="2194560" y="228600"/>
                </a:lnTo>
                <a:lnTo>
                  <a:pt x="2209800" y="220980"/>
                </a:lnTo>
                <a:lnTo>
                  <a:pt x="2232660" y="220980"/>
                </a:lnTo>
                <a:lnTo>
                  <a:pt x="2247900" y="213360"/>
                </a:lnTo>
                <a:lnTo>
                  <a:pt x="2263140" y="205740"/>
                </a:lnTo>
                <a:lnTo>
                  <a:pt x="2278380" y="205740"/>
                </a:lnTo>
                <a:lnTo>
                  <a:pt x="2293620" y="198120"/>
                </a:lnTo>
                <a:lnTo>
                  <a:pt x="2308860" y="190500"/>
                </a:lnTo>
                <a:lnTo>
                  <a:pt x="2324100" y="190500"/>
                </a:lnTo>
                <a:lnTo>
                  <a:pt x="2339340" y="182880"/>
                </a:lnTo>
                <a:lnTo>
                  <a:pt x="2354580" y="182880"/>
                </a:lnTo>
                <a:lnTo>
                  <a:pt x="2362200" y="175260"/>
                </a:lnTo>
                <a:lnTo>
                  <a:pt x="2385060" y="175260"/>
                </a:lnTo>
                <a:lnTo>
                  <a:pt x="2392680" y="167640"/>
                </a:lnTo>
                <a:lnTo>
                  <a:pt x="2407920" y="160020"/>
                </a:lnTo>
                <a:lnTo>
                  <a:pt x="2423160" y="152400"/>
                </a:lnTo>
                <a:lnTo>
                  <a:pt x="2438400" y="152400"/>
                </a:lnTo>
                <a:lnTo>
                  <a:pt x="2453640" y="144780"/>
                </a:lnTo>
                <a:lnTo>
                  <a:pt x="2468880" y="144780"/>
                </a:lnTo>
                <a:lnTo>
                  <a:pt x="2484120" y="137160"/>
                </a:lnTo>
                <a:lnTo>
                  <a:pt x="2499360" y="129540"/>
                </a:lnTo>
                <a:lnTo>
                  <a:pt x="2514600" y="129540"/>
                </a:lnTo>
                <a:lnTo>
                  <a:pt x="2529840" y="121920"/>
                </a:lnTo>
                <a:lnTo>
                  <a:pt x="2545080" y="121920"/>
                </a:lnTo>
                <a:lnTo>
                  <a:pt x="2560320" y="114300"/>
                </a:lnTo>
                <a:lnTo>
                  <a:pt x="2575560" y="106680"/>
                </a:lnTo>
                <a:lnTo>
                  <a:pt x="2590800" y="106680"/>
                </a:lnTo>
                <a:lnTo>
                  <a:pt x="2606040" y="99060"/>
                </a:lnTo>
                <a:lnTo>
                  <a:pt x="2621280" y="99060"/>
                </a:lnTo>
                <a:lnTo>
                  <a:pt x="2636520" y="99060"/>
                </a:lnTo>
                <a:lnTo>
                  <a:pt x="2644140" y="91440"/>
                </a:lnTo>
                <a:lnTo>
                  <a:pt x="2659380" y="91440"/>
                </a:lnTo>
                <a:lnTo>
                  <a:pt x="2674620" y="83820"/>
                </a:lnTo>
                <a:lnTo>
                  <a:pt x="2689860" y="83820"/>
                </a:lnTo>
                <a:lnTo>
                  <a:pt x="2697480" y="76200"/>
                </a:lnTo>
                <a:lnTo>
                  <a:pt x="2712720" y="76200"/>
                </a:lnTo>
                <a:lnTo>
                  <a:pt x="2727960" y="68580"/>
                </a:lnTo>
                <a:lnTo>
                  <a:pt x="2735580" y="68580"/>
                </a:lnTo>
                <a:lnTo>
                  <a:pt x="2750820" y="60960"/>
                </a:lnTo>
                <a:lnTo>
                  <a:pt x="2758440" y="60960"/>
                </a:lnTo>
                <a:lnTo>
                  <a:pt x="2773680" y="53340"/>
                </a:lnTo>
                <a:lnTo>
                  <a:pt x="2788920" y="53340"/>
                </a:lnTo>
                <a:lnTo>
                  <a:pt x="2796540" y="45720"/>
                </a:lnTo>
                <a:lnTo>
                  <a:pt x="2811780" y="45720"/>
                </a:lnTo>
                <a:lnTo>
                  <a:pt x="2819400" y="45720"/>
                </a:lnTo>
                <a:lnTo>
                  <a:pt x="2834640" y="38100"/>
                </a:lnTo>
                <a:lnTo>
                  <a:pt x="2842260" y="38100"/>
                </a:lnTo>
                <a:lnTo>
                  <a:pt x="2849880" y="38100"/>
                </a:lnTo>
                <a:lnTo>
                  <a:pt x="2865120" y="30480"/>
                </a:lnTo>
                <a:lnTo>
                  <a:pt x="2872740" y="30480"/>
                </a:lnTo>
                <a:lnTo>
                  <a:pt x="2880360" y="30480"/>
                </a:lnTo>
                <a:lnTo>
                  <a:pt x="2887980" y="22860"/>
                </a:lnTo>
                <a:lnTo>
                  <a:pt x="2903220" y="22860"/>
                </a:lnTo>
                <a:lnTo>
                  <a:pt x="2910840" y="22860"/>
                </a:lnTo>
                <a:lnTo>
                  <a:pt x="2918460" y="22860"/>
                </a:lnTo>
                <a:lnTo>
                  <a:pt x="2926080" y="15240"/>
                </a:lnTo>
                <a:lnTo>
                  <a:pt x="2933700" y="15240"/>
                </a:lnTo>
                <a:lnTo>
                  <a:pt x="2941320" y="15240"/>
                </a:lnTo>
                <a:lnTo>
                  <a:pt x="2948940" y="15240"/>
                </a:lnTo>
                <a:lnTo>
                  <a:pt x="2956560" y="15240"/>
                </a:lnTo>
                <a:lnTo>
                  <a:pt x="2964180" y="15240"/>
                </a:lnTo>
                <a:lnTo>
                  <a:pt x="2971800" y="7620"/>
                </a:lnTo>
                <a:lnTo>
                  <a:pt x="2979420" y="7620"/>
                </a:lnTo>
                <a:lnTo>
                  <a:pt x="2987040" y="7620"/>
                </a:lnTo>
                <a:lnTo>
                  <a:pt x="2987040" y="7620"/>
                </a:lnTo>
                <a:lnTo>
                  <a:pt x="2994660" y="7620"/>
                </a:lnTo>
                <a:lnTo>
                  <a:pt x="3002280" y="7620"/>
                </a:lnTo>
                <a:lnTo>
                  <a:pt x="3002280" y="0"/>
                </a:lnTo>
                <a:lnTo>
                  <a:pt x="3009900" y="0"/>
                </a:lnTo>
                <a:lnTo>
                  <a:pt x="3017520" y="0"/>
                </a:lnTo>
                <a:lnTo>
                  <a:pt x="3017520" y="0"/>
                </a:lnTo>
                <a:lnTo>
                  <a:pt x="3017520" y="0"/>
                </a:lnTo>
                <a:lnTo>
                  <a:pt x="3025140" y="0"/>
                </a:lnTo>
                <a:lnTo>
                  <a:pt x="3025140" y="0"/>
                </a:lnTo>
                <a:lnTo>
                  <a:pt x="3025140" y="0"/>
                </a:lnTo>
                <a:lnTo>
                  <a:pt x="3025140" y="0"/>
                </a:lnTo>
                <a:lnTo>
                  <a:pt x="3025140" y="0"/>
                </a:lnTo>
                <a:lnTo>
                  <a:pt x="3025140" y="0"/>
                </a:lnTo>
                <a:lnTo>
                  <a:pt x="3025140" y="0"/>
                </a:lnTo>
                <a:lnTo>
                  <a:pt x="3025140" y="0"/>
                </a:lnTo>
                <a:lnTo>
                  <a:pt x="3025140" y="0"/>
                </a:lnTo>
                <a:lnTo>
                  <a:pt x="3025140" y="0"/>
                </a:lnTo>
                <a:lnTo>
                  <a:pt x="3025140" y="7620"/>
                </a:lnTo>
                <a:lnTo>
                  <a:pt x="3025140" y="7620"/>
                </a:lnTo>
                <a:lnTo>
                  <a:pt x="3017520" y="7620"/>
                </a:lnTo>
                <a:lnTo>
                  <a:pt x="3017520" y="7620"/>
                </a:lnTo>
                <a:lnTo>
                  <a:pt x="3009900" y="15240"/>
                </a:lnTo>
                <a:lnTo>
                  <a:pt x="3002280" y="15240"/>
                </a:lnTo>
                <a:lnTo>
                  <a:pt x="2994660" y="15240"/>
                </a:lnTo>
                <a:lnTo>
                  <a:pt x="2979420" y="22860"/>
                </a:lnTo>
                <a:lnTo>
                  <a:pt x="2971800" y="22860"/>
                </a:lnTo>
                <a:lnTo>
                  <a:pt x="2964180" y="30480"/>
                </a:lnTo>
                <a:lnTo>
                  <a:pt x="2948940" y="30480"/>
                </a:lnTo>
                <a:lnTo>
                  <a:pt x="2933700" y="38100"/>
                </a:lnTo>
                <a:lnTo>
                  <a:pt x="2926080" y="38100"/>
                </a:lnTo>
                <a:lnTo>
                  <a:pt x="2910840" y="45720"/>
                </a:lnTo>
                <a:lnTo>
                  <a:pt x="2895600" y="45720"/>
                </a:lnTo>
                <a:lnTo>
                  <a:pt x="2880360" y="53340"/>
                </a:lnTo>
                <a:lnTo>
                  <a:pt x="2857500" y="60960"/>
                </a:lnTo>
                <a:lnTo>
                  <a:pt x="2842260" y="68580"/>
                </a:lnTo>
                <a:lnTo>
                  <a:pt x="2827020" y="68580"/>
                </a:lnTo>
                <a:lnTo>
                  <a:pt x="2796540" y="76200"/>
                </a:lnTo>
                <a:lnTo>
                  <a:pt x="2781300" y="83820"/>
                </a:lnTo>
                <a:lnTo>
                  <a:pt x="2758440" y="83820"/>
                </a:lnTo>
                <a:lnTo>
                  <a:pt x="2735580" y="91440"/>
                </a:lnTo>
                <a:lnTo>
                  <a:pt x="2720340" y="99060"/>
                </a:lnTo>
                <a:lnTo>
                  <a:pt x="2697480" y="106680"/>
                </a:lnTo>
                <a:lnTo>
                  <a:pt x="2674620" y="106680"/>
                </a:lnTo>
                <a:lnTo>
                  <a:pt x="2651760" y="114300"/>
                </a:lnTo>
                <a:lnTo>
                  <a:pt x="2628900" y="121920"/>
                </a:lnTo>
                <a:lnTo>
                  <a:pt x="2598420" y="121920"/>
                </a:lnTo>
                <a:lnTo>
                  <a:pt x="2575560" y="129540"/>
                </a:lnTo>
                <a:lnTo>
                  <a:pt x="2552700" y="137160"/>
                </a:lnTo>
                <a:lnTo>
                  <a:pt x="2529840" y="144780"/>
                </a:lnTo>
                <a:lnTo>
                  <a:pt x="2499360" y="152400"/>
                </a:lnTo>
                <a:lnTo>
                  <a:pt x="2476500" y="160020"/>
                </a:lnTo>
                <a:lnTo>
                  <a:pt x="2446020" y="167640"/>
                </a:lnTo>
                <a:lnTo>
                  <a:pt x="2415540" y="175260"/>
                </a:lnTo>
                <a:lnTo>
                  <a:pt x="2392680" y="17526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655320" y="2148840"/>
            <a:ext cx="2316481" cy="632461"/>
          </a:xfrm>
          <a:custGeom>
            <a:avLst/>
            <a:gdLst/>
            <a:ahLst/>
            <a:cxnLst/>
            <a:rect l="0" t="0" r="0" b="0"/>
            <a:pathLst>
              <a:path w="2316481" h="632461">
                <a:moveTo>
                  <a:pt x="2316480" y="0"/>
                </a:moveTo>
                <a:lnTo>
                  <a:pt x="2286000" y="7620"/>
                </a:lnTo>
                <a:lnTo>
                  <a:pt x="2263140" y="15240"/>
                </a:lnTo>
                <a:lnTo>
                  <a:pt x="2240280" y="22860"/>
                </a:lnTo>
                <a:lnTo>
                  <a:pt x="2209800" y="30480"/>
                </a:lnTo>
                <a:lnTo>
                  <a:pt x="2186940" y="30480"/>
                </a:lnTo>
                <a:lnTo>
                  <a:pt x="2156460" y="38100"/>
                </a:lnTo>
                <a:lnTo>
                  <a:pt x="2125980" y="53340"/>
                </a:lnTo>
                <a:lnTo>
                  <a:pt x="2103120" y="60960"/>
                </a:lnTo>
                <a:lnTo>
                  <a:pt x="2072640" y="60960"/>
                </a:lnTo>
                <a:lnTo>
                  <a:pt x="2049780" y="68580"/>
                </a:lnTo>
                <a:lnTo>
                  <a:pt x="2026920" y="76200"/>
                </a:lnTo>
                <a:lnTo>
                  <a:pt x="1996440" y="83820"/>
                </a:lnTo>
                <a:lnTo>
                  <a:pt x="1973580" y="91440"/>
                </a:lnTo>
                <a:lnTo>
                  <a:pt x="1943100" y="99060"/>
                </a:lnTo>
                <a:lnTo>
                  <a:pt x="1920240" y="106680"/>
                </a:lnTo>
                <a:lnTo>
                  <a:pt x="1889760" y="114300"/>
                </a:lnTo>
                <a:lnTo>
                  <a:pt x="1866900" y="121920"/>
                </a:lnTo>
                <a:lnTo>
                  <a:pt x="1836420" y="129540"/>
                </a:lnTo>
                <a:lnTo>
                  <a:pt x="1813560" y="137160"/>
                </a:lnTo>
                <a:lnTo>
                  <a:pt x="1783080" y="144780"/>
                </a:lnTo>
                <a:lnTo>
                  <a:pt x="1760220" y="152400"/>
                </a:lnTo>
                <a:lnTo>
                  <a:pt x="1729740" y="160020"/>
                </a:lnTo>
                <a:lnTo>
                  <a:pt x="1706880" y="167640"/>
                </a:lnTo>
                <a:lnTo>
                  <a:pt x="1684020" y="175260"/>
                </a:lnTo>
                <a:lnTo>
                  <a:pt x="1653540" y="182880"/>
                </a:lnTo>
                <a:lnTo>
                  <a:pt x="1630680" y="182880"/>
                </a:lnTo>
                <a:lnTo>
                  <a:pt x="1600200" y="190500"/>
                </a:lnTo>
                <a:lnTo>
                  <a:pt x="1577340" y="198120"/>
                </a:lnTo>
                <a:lnTo>
                  <a:pt x="1546860" y="205740"/>
                </a:lnTo>
                <a:lnTo>
                  <a:pt x="1524000" y="213360"/>
                </a:lnTo>
                <a:lnTo>
                  <a:pt x="1501140" y="228600"/>
                </a:lnTo>
                <a:lnTo>
                  <a:pt x="1478280" y="228600"/>
                </a:lnTo>
                <a:lnTo>
                  <a:pt x="1447800" y="236220"/>
                </a:lnTo>
                <a:lnTo>
                  <a:pt x="1424940" y="243840"/>
                </a:lnTo>
                <a:lnTo>
                  <a:pt x="1402080" y="251460"/>
                </a:lnTo>
                <a:lnTo>
                  <a:pt x="1371600" y="259080"/>
                </a:lnTo>
                <a:lnTo>
                  <a:pt x="1348740" y="266700"/>
                </a:lnTo>
                <a:lnTo>
                  <a:pt x="1325880" y="274320"/>
                </a:lnTo>
                <a:lnTo>
                  <a:pt x="1295400" y="281940"/>
                </a:lnTo>
                <a:lnTo>
                  <a:pt x="1272540" y="289560"/>
                </a:lnTo>
                <a:lnTo>
                  <a:pt x="1249680" y="297180"/>
                </a:lnTo>
                <a:lnTo>
                  <a:pt x="1219200" y="304800"/>
                </a:lnTo>
                <a:lnTo>
                  <a:pt x="1196340" y="304800"/>
                </a:lnTo>
                <a:lnTo>
                  <a:pt x="1173480" y="312420"/>
                </a:lnTo>
                <a:lnTo>
                  <a:pt x="1143000" y="320040"/>
                </a:lnTo>
                <a:lnTo>
                  <a:pt x="1120140" y="327660"/>
                </a:lnTo>
                <a:lnTo>
                  <a:pt x="1089660" y="335280"/>
                </a:lnTo>
                <a:lnTo>
                  <a:pt x="1066800" y="335280"/>
                </a:lnTo>
                <a:lnTo>
                  <a:pt x="1036320" y="342900"/>
                </a:lnTo>
                <a:lnTo>
                  <a:pt x="1013460" y="350520"/>
                </a:lnTo>
                <a:lnTo>
                  <a:pt x="990600" y="358140"/>
                </a:lnTo>
                <a:lnTo>
                  <a:pt x="960120" y="358140"/>
                </a:lnTo>
                <a:lnTo>
                  <a:pt x="937260" y="365760"/>
                </a:lnTo>
                <a:lnTo>
                  <a:pt x="914400" y="373380"/>
                </a:lnTo>
                <a:lnTo>
                  <a:pt x="891540" y="373380"/>
                </a:lnTo>
                <a:lnTo>
                  <a:pt x="868680" y="381000"/>
                </a:lnTo>
                <a:lnTo>
                  <a:pt x="845820" y="388620"/>
                </a:lnTo>
                <a:lnTo>
                  <a:pt x="815340" y="396240"/>
                </a:lnTo>
                <a:lnTo>
                  <a:pt x="792480" y="403860"/>
                </a:lnTo>
                <a:lnTo>
                  <a:pt x="769620" y="403860"/>
                </a:lnTo>
                <a:lnTo>
                  <a:pt x="746760" y="411480"/>
                </a:lnTo>
                <a:lnTo>
                  <a:pt x="723900" y="419100"/>
                </a:lnTo>
                <a:lnTo>
                  <a:pt x="701040" y="426720"/>
                </a:lnTo>
                <a:lnTo>
                  <a:pt x="685800" y="434340"/>
                </a:lnTo>
                <a:lnTo>
                  <a:pt x="662940" y="441960"/>
                </a:lnTo>
                <a:lnTo>
                  <a:pt x="640080" y="449580"/>
                </a:lnTo>
                <a:lnTo>
                  <a:pt x="617220" y="449580"/>
                </a:lnTo>
                <a:lnTo>
                  <a:pt x="601980" y="457200"/>
                </a:lnTo>
                <a:lnTo>
                  <a:pt x="579120" y="464820"/>
                </a:lnTo>
                <a:lnTo>
                  <a:pt x="556260" y="472440"/>
                </a:lnTo>
                <a:lnTo>
                  <a:pt x="541020" y="472440"/>
                </a:lnTo>
                <a:lnTo>
                  <a:pt x="518160" y="480060"/>
                </a:lnTo>
                <a:lnTo>
                  <a:pt x="495300" y="487680"/>
                </a:lnTo>
                <a:lnTo>
                  <a:pt x="480060" y="495300"/>
                </a:lnTo>
                <a:lnTo>
                  <a:pt x="457200" y="502920"/>
                </a:lnTo>
                <a:lnTo>
                  <a:pt x="441960" y="502920"/>
                </a:lnTo>
                <a:lnTo>
                  <a:pt x="419100" y="510540"/>
                </a:lnTo>
                <a:lnTo>
                  <a:pt x="403860" y="518160"/>
                </a:lnTo>
                <a:lnTo>
                  <a:pt x="381000" y="525780"/>
                </a:lnTo>
                <a:lnTo>
                  <a:pt x="365760" y="533400"/>
                </a:lnTo>
                <a:lnTo>
                  <a:pt x="350520" y="533400"/>
                </a:lnTo>
                <a:lnTo>
                  <a:pt x="327660" y="541020"/>
                </a:lnTo>
                <a:lnTo>
                  <a:pt x="312420" y="541020"/>
                </a:lnTo>
                <a:lnTo>
                  <a:pt x="297180" y="548640"/>
                </a:lnTo>
                <a:lnTo>
                  <a:pt x="274320" y="556260"/>
                </a:lnTo>
                <a:lnTo>
                  <a:pt x="259080" y="556260"/>
                </a:lnTo>
                <a:lnTo>
                  <a:pt x="243840" y="563880"/>
                </a:lnTo>
                <a:lnTo>
                  <a:pt x="228600" y="571500"/>
                </a:lnTo>
                <a:lnTo>
                  <a:pt x="213360" y="571500"/>
                </a:lnTo>
                <a:lnTo>
                  <a:pt x="198120" y="579120"/>
                </a:lnTo>
                <a:lnTo>
                  <a:pt x="182880" y="586740"/>
                </a:lnTo>
                <a:lnTo>
                  <a:pt x="167640" y="586740"/>
                </a:lnTo>
                <a:lnTo>
                  <a:pt x="152400" y="586740"/>
                </a:lnTo>
                <a:lnTo>
                  <a:pt x="137160" y="594360"/>
                </a:lnTo>
                <a:lnTo>
                  <a:pt x="121920" y="601980"/>
                </a:lnTo>
                <a:lnTo>
                  <a:pt x="114300" y="601980"/>
                </a:lnTo>
                <a:lnTo>
                  <a:pt x="99060" y="609600"/>
                </a:lnTo>
                <a:lnTo>
                  <a:pt x="83820" y="609600"/>
                </a:lnTo>
                <a:lnTo>
                  <a:pt x="76200" y="609600"/>
                </a:lnTo>
                <a:lnTo>
                  <a:pt x="60960" y="609600"/>
                </a:lnTo>
                <a:lnTo>
                  <a:pt x="53340" y="617220"/>
                </a:lnTo>
                <a:lnTo>
                  <a:pt x="45720" y="617220"/>
                </a:lnTo>
                <a:lnTo>
                  <a:pt x="38100" y="617220"/>
                </a:lnTo>
                <a:lnTo>
                  <a:pt x="30480" y="624840"/>
                </a:lnTo>
                <a:lnTo>
                  <a:pt x="22860" y="624840"/>
                </a:lnTo>
                <a:lnTo>
                  <a:pt x="15240" y="624840"/>
                </a:lnTo>
                <a:lnTo>
                  <a:pt x="15240" y="624840"/>
                </a:lnTo>
                <a:lnTo>
                  <a:pt x="7620" y="624840"/>
                </a:lnTo>
                <a:lnTo>
                  <a:pt x="7620" y="624840"/>
                </a:lnTo>
                <a:lnTo>
                  <a:pt x="7620" y="624840"/>
                </a:lnTo>
                <a:lnTo>
                  <a:pt x="0" y="624840"/>
                </a:lnTo>
                <a:lnTo>
                  <a:pt x="0" y="624840"/>
                </a:lnTo>
                <a:lnTo>
                  <a:pt x="0" y="632460"/>
                </a:lnTo>
                <a:lnTo>
                  <a:pt x="0" y="632460"/>
                </a:lnTo>
                <a:lnTo>
                  <a:pt x="7620" y="624840"/>
                </a:lnTo>
                <a:lnTo>
                  <a:pt x="7620" y="624840"/>
                </a:lnTo>
                <a:lnTo>
                  <a:pt x="15240" y="624840"/>
                </a:lnTo>
                <a:lnTo>
                  <a:pt x="15240" y="624840"/>
                </a:lnTo>
                <a:lnTo>
                  <a:pt x="22860" y="624840"/>
                </a:lnTo>
                <a:lnTo>
                  <a:pt x="30480" y="617220"/>
                </a:lnTo>
                <a:lnTo>
                  <a:pt x="38100" y="617220"/>
                </a:lnTo>
                <a:lnTo>
                  <a:pt x="53340" y="617220"/>
                </a:lnTo>
                <a:lnTo>
                  <a:pt x="60960" y="609600"/>
                </a:lnTo>
                <a:lnTo>
                  <a:pt x="76200" y="609600"/>
                </a:lnTo>
                <a:lnTo>
                  <a:pt x="83820" y="601980"/>
                </a:lnTo>
                <a:lnTo>
                  <a:pt x="106680" y="594360"/>
                </a:lnTo>
                <a:lnTo>
                  <a:pt x="114300" y="594360"/>
                </a:lnTo>
                <a:lnTo>
                  <a:pt x="129540" y="586740"/>
                </a:lnTo>
                <a:lnTo>
                  <a:pt x="144780" y="586740"/>
                </a:lnTo>
                <a:lnTo>
                  <a:pt x="167640" y="579120"/>
                </a:lnTo>
                <a:lnTo>
                  <a:pt x="182880" y="571500"/>
                </a:lnTo>
                <a:lnTo>
                  <a:pt x="198120" y="563880"/>
                </a:lnTo>
                <a:lnTo>
                  <a:pt x="220980" y="556260"/>
                </a:lnTo>
                <a:lnTo>
                  <a:pt x="243840" y="556260"/>
                </a:lnTo>
                <a:lnTo>
                  <a:pt x="259080" y="548640"/>
                </a:lnTo>
                <a:lnTo>
                  <a:pt x="281940" y="541020"/>
                </a:lnTo>
                <a:lnTo>
                  <a:pt x="304800" y="533400"/>
                </a:lnTo>
                <a:lnTo>
                  <a:pt x="327660" y="525780"/>
                </a:lnTo>
                <a:lnTo>
                  <a:pt x="350520" y="518160"/>
                </a:lnTo>
                <a:lnTo>
                  <a:pt x="381000" y="510540"/>
                </a:lnTo>
                <a:lnTo>
                  <a:pt x="381000" y="5105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3596640" y="1927860"/>
            <a:ext cx="175261" cy="548641"/>
          </a:xfrm>
          <a:custGeom>
            <a:avLst/>
            <a:gdLst/>
            <a:ahLst/>
            <a:cxnLst/>
            <a:rect l="0" t="0" r="0" b="0"/>
            <a:pathLst>
              <a:path w="175261" h="54864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22860"/>
                </a:lnTo>
                <a:lnTo>
                  <a:pt x="7620" y="2286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38100"/>
                </a:lnTo>
                <a:lnTo>
                  <a:pt x="15240" y="38100"/>
                </a:lnTo>
                <a:lnTo>
                  <a:pt x="15240" y="45720"/>
                </a:lnTo>
                <a:lnTo>
                  <a:pt x="22860" y="53340"/>
                </a:lnTo>
                <a:lnTo>
                  <a:pt x="22860" y="53340"/>
                </a:lnTo>
                <a:lnTo>
                  <a:pt x="22860" y="60960"/>
                </a:lnTo>
                <a:lnTo>
                  <a:pt x="22860" y="68580"/>
                </a:lnTo>
                <a:lnTo>
                  <a:pt x="22860" y="68580"/>
                </a:lnTo>
                <a:lnTo>
                  <a:pt x="22860" y="76200"/>
                </a:lnTo>
                <a:lnTo>
                  <a:pt x="30480" y="83820"/>
                </a:lnTo>
                <a:lnTo>
                  <a:pt x="30480" y="91440"/>
                </a:lnTo>
                <a:lnTo>
                  <a:pt x="30480" y="99060"/>
                </a:lnTo>
                <a:lnTo>
                  <a:pt x="30480" y="106680"/>
                </a:lnTo>
                <a:lnTo>
                  <a:pt x="30480" y="114300"/>
                </a:lnTo>
                <a:lnTo>
                  <a:pt x="38100" y="114300"/>
                </a:lnTo>
                <a:lnTo>
                  <a:pt x="38100" y="129540"/>
                </a:lnTo>
                <a:lnTo>
                  <a:pt x="45720" y="137160"/>
                </a:lnTo>
                <a:lnTo>
                  <a:pt x="45720" y="144780"/>
                </a:lnTo>
                <a:lnTo>
                  <a:pt x="45720" y="152400"/>
                </a:lnTo>
                <a:lnTo>
                  <a:pt x="53340" y="160020"/>
                </a:lnTo>
                <a:lnTo>
                  <a:pt x="53340" y="167640"/>
                </a:lnTo>
                <a:lnTo>
                  <a:pt x="53340" y="175260"/>
                </a:lnTo>
                <a:lnTo>
                  <a:pt x="60960" y="182880"/>
                </a:lnTo>
                <a:lnTo>
                  <a:pt x="60960" y="190500"/>
                </a:lnTo>
                <a:lnTo>
                  <a:pt x="68580" y="205740"/>
                </a:lnTo>
                <a:lnTo>
                  <a:pt x="68580" y="213360"/>
                </a:lnTo>
                <a:lnTo>
                  <a:pt x="68580" y="220980"/>
                </a:lnTo>
                <a:lnTo>
                  <a:pt x="76200" y="228600"/>
                </a:lnTo>
                <a:lnTo>
                  <a:pt x="76200" y="236220"/>
                </a:lnTo>
                <a:lnTo>
                  <a:pt x="83820" y="251460"/>
                </a:lnTo>
                <a:lnTo>
                  <a:pt x="83820" y="259080"/>
                </a:lnTo>
                <a:lnTo>
                  <a:pt x="91440" y="266700"/>
                </a:lnTo>
                <a:lnTo>
                  <a:pt x="99060" y="274320"/>
                </a:lnTo>
                <a:lnTo>
                  <a:pt x="99060" y="281940"/>
                </a:lnTo>
                <a:lnTo>
                  <a:pt x="106680" y="289560"/>
                </a:lnTo>
                <a:lnTo>
                  <a:pt x="106680" y="297180"/>
                </a:lnTo>
                <a:lnTo>
                  <a:pt x="114300" y="304800"/>
                </a:lnTo>
                <a:lnTo>
                  <a:pt x="114300" y="320040"/>
                </a:lnTo>
                <a:lnTo>
                  <a:pt x="121920" y="327660"/>
                </a:lnTo>
                <a:lnTo>
                  <a:pt x="121920" y="335280"/>
                </a:lnTo>
                <a:lnTo>
                  <a:pt x="121920" y="342900"/>
                </a:lnTo>
                <a:lnTo>
                  <a:pt x="129540" y="350520"/>
                </a:lnTo>
                <a:lnTo>
                  <a:pt x="129540" y="358140"/>
                </a:lnTo>
                <a:lnTo>
                  <a:pt x="137160" y="365760"/>
                </a:lnTo>
                <a:lnTo>
                  <a:pt x="137160" y="373380"/>
                </a:lnTo>
                <a:lnTo>
                  <a:pt x="144780" y="381000"/>
                </a:lnTo>
                <a:lnTo>
                  <a:pt x="144780" y="388620"/>
                </a:lnTo>
                <a:lnTo>
                  <a:pt x="152400" y="396240"/>
                </a:lnTo>
                <a:lnTo>
                  <a:pt x="152400" y="403860"/>
                </a:lnTo>
                <a:lnTo>
                  <a:pt x="152400" y="411480"/>
                </a:lnTo>
                <a:lnTo>
                  <a:pt x="152400" y="419100"/>
                </a:lnTo>
                <a:lnTo>
                  <a:pt x="160020" y="419100"/>
                </a:lnTo>
                <a:lnTo>
                  <a:pt x="160020" y="426720"/>
                </a:lnTo>
                <a:lnTo>
                  <a:pt x="160020" y="434340"/>
                </a:lnTo>
                <a:lnTo>
                  <a:pt x="160020" y="441960"/>
                </a:lnTo>
                <a:lnTo>
                  <a:pt x="160020" y="449580"/>
                </a:lnTo>
                <a:lnTo>
                  <a:pt x="160020" y="449580"/>
                </a:lnTo>
                <a:lnTo>
                  <a:pt x="160020" y="457200"/>
                </a:lnTo>
                <a:lnTo>
                  <a:pt x="160020" y="464820"/>
                </a:lnTo>
                <a:lnTo>
                  <a:pt x="160020" y="472440"/>
                </a:lnTo>
                <a:lnTo>
                  <a:pt x="160020" y="472440"/>
                </a:lnTo>
                <a:lnTo>
                  <a:pt x="167640" y="480060"/>
                </a:lnTo>
                <a:lnTo>
                  <a:pt x="167640" y="480060"/>
                </a:lnTo>
                <a:lnTo>
                  <a:pt x="167640" y="487680"/>
                </a:lnTo>
                <a:lnTo>
                  <a:pt x="167640" y="495300"/>
                </a:lnTo>
                <a:lnTo>
                  <a:pt x="167640" y="495300"/>
                </a:lnTo>
                <a:lnTo>
                  <a:pt x="167640" y="502920"/>
                </a:lnTo>
                <a:lnTo>
                  <a:pt x="167640" y="502920"/>
                </a:lnTo>
                <a:lnTo>
                  <a:pt x="167640" y="510540"/>
                </a:lnTo>
                <a:lnTo>
                  <a:pt x="167640" y="510540"/>
                </a:lnTo>
                <a:lnTo>
                  <a:pt x="167640" y="518160"/>
                </a:lnTo>
                <a:lnTo>
                  <a:pt x="167640" y="518160"/>
                </a:lnTo>
                <a:lnTo>
                  <a:pt x="167640" y="525780"/>
                </a:lnTo>
                <a:lnTo>
                  <a:pt x="167640" y="525780"/>
                </a:lnTo>
                <a:lnTo>
                  <a:pt x="167640" y="525780"/>
                </a:lnTo>
                <a:lnTo>
                  <a:pt x="167640" y="533400"/>
                </a:lnTo>
                <a:lnTo>
                  <a:pt x="167640" y="533400"/>
                </a:lnTo>
                <a:lnTo>
                  <a:pt x="167640" y="541020"/>
                </a:lnTo>
                <a:lnTo>
                  <a:pt x="167640" y="541020"/>
                </a:lnTo>
                <a:lnTo>
                  <a:pt x="167640" y="541020"/>
                </a:lnTo>
                <a:lnTo>
                  <a:pt x="167640" y="541020"/>
                </a:lnTo>
                <a:lnTo>
                  <a:pt x="167640" y="541020"/>
                </a:lnTo>
                <a:lnTo>
                  <a:pt x="167640" y="548640"/>
                </a:lnTo>
                <a:lnTo>
                  <a:pt x="167640" y="548640"/>
                </a:lnTo>
                <a:lnTo>
                  <a:pt x="167640" y="548640"/>
                </a:lnTo>
                <a:lnTo>
                  <a:pt x="167640" y="548640"/>
                </a:lnTo>
                <a:lnTo>
                  <a:pt x="167640" y="548640"/>
                </a:lnTo>
                <a:lnTo>
                  <a:pt x="167640" y="548640"/>
                </a:lnTo>
                <a:lnTo>
                  <a:pt x="167640" y="548640"/>
                </a:lnTo>
                <a:lnTo>
                  <a:pt x="167640" y="548640"/>
                </a:lnTo>
                <a:lnTo>
                  <a:pt x="167640" y="541020"/>
                </a:lnTo>
                <a:lnTo>
                  <a:pt x="175260" y="541020"/>
                </a:lnTo>
                <a:lnTo>
                  <a:pt x="175260" y="541020"/>
                </a:lnTo>
                <a:lnTo>
                  <a:pt x="175260" y="533400"/>
                </a:lnTo>
                <a:lnTo>
                  <a:pt x="175260" y="533400"/>
                </a:lnTo>
                <a:lnTo>
                  <a:pt x="175260" y="525780"/>
                </a:lnTo>
                <a:lnTo>
                  <a:pt x="175260" y="525780"/>
                </a:lnTo>
                <a:lnTo>
                  <a:pt x="175260" y="518160"/>
                </a:lnTo>
                <a:lnTo>
                  <a:pt x="175260" y="518160"/>
                </a:lnTo>
                <a:lnTo>
                  <a:pt x="175260" y="510540"/>
                </a:lnTo>
                <a:lnTo>
                  <a:pt x="175260" y="502920"/>
                </a:lnTo>
                <a:lnTo>
                  <a:pt x="175260" y="495300"/>
                </a:lnTo>
                <a:lnTo>
                  <a:pt x="167640" y="487680"/>
                </a:lnTo>
                <a:lnTo>
                  <a:pt x="167640" y="480060"/>
                </a:lnTo>
                <a:lnTo>
                  <a:pt x="167640" y="472440"/>
                </a:lnTo>
                <a:lnTo>
                  <a:pt x="167640" y="464820"/>
                </a:lnTo>
                <a:lnTo>
                  <a:pt x="167640" y="457200"/>
                </a:lnTo>
                <a:lnTo>
                  <a:pt x="160020" y="449580"/>
                </a:lnTo>
                <a:lnTo>
                  <a:pt x="160020" y="441960"/>
                </a:lnTo>
                <a:lnTo>
                  <a:pt x="152400" y="434340"/>
                </a:lnTo>
                <a:lnTo>
                  <a:pt x="152400" y="426720"/>
                </a:lnTo>
                <a:lnTo>
                  <a:pt x="152400" y="411480"/>
                </a:lnTo>
                <a:lnTo>
                  <a:pt x="144780" y="403860"/>
                </a:lnTo>
                <a:lnTo>
                  <a:pt x="144780" y="396240"/>
                </a:lnTo>
                <a:lnTo>
                  <a:pt x="137160" y="388620"/>
                </a:lnTo>
                <a:lnTo>
                  <a:pt x="129540" y="373380"/>
                </a:lnTo>
                <a:lnTo>
                  <a:pt x="129540" y="365760"/>
                </a:lnTo>
                <a:lnTo>
                  <a:pt x="129540" y="358140"/>
                </a:lnTo>
                <a:lnTo>
                  <a:pt x="121920" y="342900"/>
                </a:lnTo>
                <a:lnTo>
                  <a:pt x="121920" y="335280"/>
                </a:lnTo>
                <a:lnTo>
                  <a:pt x="114300" y="327660"/>
                </a:lnTo>
                <a:lnTo>
                  <a:pt x="114300" y="312420"/>
                </a:lnTo>
                <a:lnTo>
                  <a:pt x="114300" y="304800"/>
                </a:lnTo>
                <a:lnTo>
                  <a:pt x="106680" y="297180"/>
                </a:lnTo>
                <a:lnTo>
                  <a:pt x="106680" y="281940"/>
                </a:lnTo>
                <a:lnTo>
                  <a:pt x="99060" y="274320"/>
                </a:lnTo>
                <a:lnTo>
                  <a:pt x="99060" y="259080"/>
                </a:lnTo>
                <a:lnTo>
                  <a:pt x="99060" y="251460"/>
                </a:lnTo>
                <a:lnTo>
                  <a:pt x="91440" y="243840"/>
                </a:lnTo>
                <a:lnTo>
                  <a:pt x="91440" y="228600"/>
                </a:lnTo>
                <a:lnTo>
                  <a:pt x="91440" y="220980"/>
                </a:lnTo>
                <a:lnTo>
                  <a:pt x="83820" y="213360"/>
                </a:lnTo>
                <a:lnTo>
                  <a:pt x="83820" y="198120"/>
                </a:lnTo>
                <a:lnTo>
                  <a:pt x="83820" y="190500"/>
                </a:lnTo>
                <a:lnTo>
                  <a:pt x="76200" y="182880"/>
                </a:lnTo>
                <a:lnTo>
                  <a:pt x="76200" y="167640"/>
                </a:lnTo>
                <a:lnTo>
                  <a:pt x="76200" y="160020"/>
                </a:lnTo>
                <a:lnTo>
                  <a:pt x="76200" y="152400"/>
                </a:lnTo>
                <a:lnTo>
                  <a:pt x="76200" y="144780"/>
                </a:lnTo>
                <a:lnTo>
                  <a:pt x="68580" y="129540"/>
                </a:lnTo>
                <a:lnTo>
                  <a:pt x="68580" y="121920"/>
                </a:lnTo>
                <a:lnTo>
                  <a:pt x="68580" y="114300"/>
                </a:lnTo>
                <a:lnTo>
                  <a:pt x="68580" y="106680"/>
                </a:lnTo>
                <a:lnTo>
                  <a:pt x="68580" y="99060"/>
                </a:lnTo>
                <a:lnTo>
                  <a:pt x="60960" y="91440"/>
                </a:lnTo>
                <a:lnTo>
                  <a:pt x="60960" y="83820"/>
                </a:lnTo>
                <a:lnTo>
                  <a:pt x="60960" y="76200"/>
                </a:lnTo>
                <a:lnTo>
                  <a:pt x="53340" y="76200"/>
                </a:lnTo>
                <a:lnTo>
                  <a:pt x="53340" y="68580"/>
                </a:lnTo>
                <a:lnTo>
                  <a:pt x="53340" y="60960"/>
                </a:lnTo>
                <a:lnTo>
                  <a:pt x="53340" y="53340"/>
                </a:lnTo>
                <a:lnTo>
                  <a:pt x="45720" y="53340"/>
                </a:lnTo>
                <a:lnTo>
                  <a:pt x="45720" y="45720"/>
                </a:lnTo>
                <a:lnTo>
                  <a:pt x="45720" y="45720"/>
                </a:lnTo>
                <a:lnTo>
                  <a:pt x="45720" y="45720"/>
                </a:lnTo>
                <a:lnTo>
                  <a:pt x="38100" y="38100"/>
                </a:lnTo>
                <a:lnTo>
                  <a:pt x="38100" y="38100"/>
                </a:lnTo>
                <a:lnTo>
                  <a:pt x="38100" y="38100"/>
                </a:lnTo>
                <a:lnTo>
                  <a:pt x="38100" y="38100"/>
                </a:lnTo>
                <a:lnTo>
                  <a:pt x="38100" y="30480"/>
                </a:lnTo>
                <a:lnTo>
                  <a:pt x="38100" y="30480"/>
                </a:lnTo>
                <a:lnTo>
                  <a:pt x="38100" y="30480"/>
                </a:lnTo>
                <a:lnTo>
                  <a:pt x="38100" y="30480"/>
                </a:lnTo>
                <a:lnTo>
                  <a:pt x="38100" y="38100"/>
                </a:lnTo>
                <a:lnTo>
                  <a:pt x="38100" y="38100"/>
                </a:lnTo>
                <a:lnTo>
                  <a:pt x="38100" y="38100"/>
                </a:lnTo>
                <a:lnTo>
                  <a:pt x="38100" y="45720"/>
                </a:lnTo>
                <a:lnTo>
                  <a:pt x="38100" y="45720"/>
                </a:lnTo>
                <a:lnTo>
                  <a:pt x="38100" y="45720"/>
                </a:lnTo>
                <a:lnTo>
                  <a:pt x="38100" y="53340"/>
                </a:lnTo>
                <a:lnTo>
                  <a:pt x="38100" y="53340"/>
                </a:lnTo>
                <a:lnTo>
                  <a:pt x="38100" y="60960"/>
                </a:lnTo>
                <a:lnTo>
                  <a:pt x="38100" y="60960"/>
                </a:lnTo>
                <a:lnTo>
                  <a:pt x="38100" y="68580"/>
                </a:lnTo>
                <a:lnTo>
                  <a:pt x="45720" y="76200"/>
                </a:lnTo>
                <a:lnTo>
                  <a:pt x="45720" y="83820"/>
                </a:lnTo>
                <a:lnTo>
                  <a:pt x="45720" y="83820"/>
                </a:lnTo>
                <a:lnTo>
                  <a:pt x="45720" y="99060"/>
                </a:lnTo>
                <a:lnTo>
                  <a:pt x="45720" y="106680"/>
                </a:lnTo>
                <a:lnTo>
                  <a:pt x="45720" y="114300"/>
                </a:lnTo>
                <a:lnTo>
                  <a:pt x="53340" y="114300"/>
                </a:lnTo>
                <a:lnTo>
                  <a:pt x="53340" y="129540"/>
                </a:lnTo>
                <a:lnTo>
                  <a:pt x="53340" y="137160"/>
                </a:lnTo>
                <a:lnTo>
                  <a:pt x="53340" y="144780"/>
                </a:lnTo>
                <a:lnTo>
                  <a:pt x="53340" y="152400"/>
                </a:lnTo>
                <a:lnTo>
                  <a:pt x="60960" y="160020"/>
                </a:lnTo>
                <a:lnTo>
                  <a:pt x="60960" y="167640"/>
                </a:lnTo>
                <a:lnTo>
                  <a:pt x="60960" y="182880"/>
                </a:lnTo>
                <a:lnTo>
                  <a:pt x="60960" y="190500"/>
                </a:lnTo>
                <a:lnTo>
                  <a:pt x="68580" y="198120"/>
                </a:lnTo>
                <a:lnTo>
                  <a:pt x="68580" y="213360"/>
                </a:lnTo>
                <a:lnTo>
                  <a:pt x="68580" y="220980"/>
                </a:lnTo>
                <a:lnTo>
                  <a:pt x="68580" y="228600"/>
                </a:lnTo>
                <a:lnTo>
                  <a:pt x="76200" y="243840"/>
                </a:lnTo>
                <a:lnTo>
                  <a:pt x="76200" y="251460"/>
                </a:lnTo>
                <a:lnTo>
                  <a:pt x="76200" y="259080"/>
                </a:lnTo>
                <a:lnTo>
                  <a:pt x="83820" y="266700"/>
                </a:lnTo>
                <a:lnTo>
                  <a:pt x="83820" y="281940"/>
                </a:lnTo>
                <a:lnTo>
                  <a:pt x="83820" y="289560"/>
                </a:lnTo>
                <a:lnTo>
                  <a:pt x="91440" y="297180"/>
                </a:lnTo>
                <a:lnTo>
                  <a:pt x="99060" y="304800"/>
                </a:lnTo>
                <a:lnTo>
                  <a:pt x="99060" y="320040"/>
                </a:lnTo>
                <a:lnTo>
                  <a:pt x="99060" y="327660"/>
                </a:lnTo>
                <a:lnTo>
                  <a:pt x="106680" y="335280"/>
                </a:lnTo>
                <a:lnTo>
                  <a:pt x="106680" y="350520"/>
                </a:lnTo>
                <a:lnTo>
                  <a:pt x="114300" y="358140"/>
                </a:lnTo>
                <a:lnTo>
                  <a:pt x="114300" y="365760"/>
                </a:lnTo>
                <a:lnTo>
                  <a:pt x="114300" y="373380"/>
                </a:lnTo>
                <a:lnTo>
                  <a:pt x="121920" y="381000"/>
                </a:lnTo>
                <a:lnTo>
                  <a:pt x="121920" y="388620"/>
                </a:lnTo>
                <a:lnTo>
                  <a:pt x="129540" y="396240"/>
                </a:lnTo>
                <a:lnTo>
                  <a:pt x="129540" y="403860"/>
                </a:lnTo>
                <a:lnTo>
                  <a:pt x="129540" y="411480"/>
                </a:lnTo>
                <a:lnTo>
                  <a:pt x="137160" y="419100"/>
                </a:lnTo>
                <a:lnTo>
                  <a:pt x="137160" y="426720"/>
                </a:lnTo>
                <a:lnTo>
                  <a:pt x="137160" y="434340"/>
                </a:lnTo>
                <a:lnTo>
                  <a:pt x="144780" y="449580"/>
                </a:lnTo>
                <a:lnTo>
                  <a:pt x="144780" y="449580"/>
                </a:lnTo>
                <a:lnTo>
                  <a:pt x="144780" y="457200"/>
                </a:lnTo>
                <a:lnTo>
                  <a:pt x="144780" y="464820"/>
                </a:lnTo>
                <a:lnTo>
                  <a:pt x="152400" y="472440"/>
                </a:lnTo>
                <a:lnTo>
                  <a:pt x="152400" y="480060"/>
                </a:lnTo>
                <a:lnTo>
                  <a:pt x="152400" y="487680"/>
                </a:lnTo>
                <a:lnTo>
                  <a:pt x="152400" y="495300"/>
                </a:lnTo>
                <a:lnTo>
                  <a:pt x="152400" y="495300"/>
                </a:lnTo>
                <a:lnTo>
                  <a:pt x="152400" y="502920"/>
                </a:lnTo>
                <a:lnTo>
                  <a:pt x="160020" y="510540"/>
                </a:lnTo>
                <a:lnTo>
                  <a:pt x="160020" y="510540"/>
                </a:lnTo>
                <a:lnTo>
                  <a:pt x="160020" y="518160"/>
                </a:lnTo>
                <a:lnTo>
                  <a:pt x="160020" y="518160"/>
                </a:lnTo>
                <a:lnTo>
                  <a:pt x="160020" y="525780"/>
                </a:lnTo>
                <a:lnTo>
                  <a:pt x="160020" y="525780"/>
                </a:lnTo>
                <a:lnTo>
                  <a:pt x="160020" y="525780"/>
                </a:lnTo>
                <a:lnTo>
                  <a:pt x="160020" y="533400"/>
                </a:lnTo>
                <a:lnTo>
                  <a:pt x="160020" y="53340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609600" y="2773680"/>
            <a:ext cx="53341" cy="274321"/>
          </a:xfrm>
          <a:custGeom>
            <a:avLst/>
            <a:gdLst/>
            <a:ahLst/>
            <a:cxnLst/>
            <a:rect l="0" t="0" r="0" b="0"/>
            <a:pathLst>
              <a:path w="53341" h="274321">
                <a:moveTo>
                  <a:pt x="0" y="7620"/>
                </a:moveTo>
                <a:lnTo>
                  <a:pt x="0" y="762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22860"/>
                </a:lnTo>
                <a:lnTo>
                  <a:pt x="0" y="2286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8100"/>
                </a:lnTo>
                <a:lnTo>
                  <a:pt x="0" y="45720"/>
                </a:lnTo>
                <a:lnTo>
                  <a:pt x="0" y="45720"/>
                </a:lnTo>
                <a:lnTo>
                  <a:pt x="0" y="53340"/>
                </a:lnTo>
                <a:lnTo>
                  <a:pt x="0" y="53340"/>
                </a:lnTo>
                <a:lnTo>
                  <a:pt x="0" y="60960"/>
                </a:lnTo>
                <a:lnTo>
                  <a:pt x="7620" y="60960"/>
                </a:lnTo>
                <a:lnTo>
                  <a:pt x="7620" y="68580"/>
                </a:lnTo>
                <a:lnTo>
                  <a:pt x="7620" y="76200"/>
                </a:lnTo>
                <a:lnTo>
                  <a:pt x="7620" y="83820"/>
                </a:lnTo>
                <a:lnTo>
                  <a:pt x="7620" y="83820"/>
                </a:lnTo>
                <a:lnTo>
                  <a:pt x="7620" y="91440"/>
                </a:lnTo>
                <a:lnTo>
                  <a:pt x="7620" y="99060"/>
                </a:lnTo>
                <a:lnTo>
                  <a:pt x="7620" y="106680"/>
                </a:lnTo>
                <a:lnTo>
                  <a:pt x="15240" y="114300"/>
                </a:lnTo>
                <a:lnTo>
                  <a:pt x="15240" y="114300"/>
                </a:lnTo>
                <a:lnTo>
                  <a:pt x="15240" y="121920"/>
                </a:lnTo>
                <a:lnTo>
                  <a:pt x="15240" y="129540"/>
                </a:lnTo>
                <a:lnTo>
                  <a:pt x="15240" y="137160"/>
                </a:lnTo>
                <a:lnTo>
                  <a:pt x="15240" y="144780"/>
                </a:lnTo>
                <a:lnTo>
                  <a:pt x="15240" y="152400"/>
                </a:lnTo>
                <a:lnTo>
                  <a:pt x="15240" y="160020"/>
                </a:lnTo>
                <a:lnTo>
                  <a:pt x="15240" y="167640"/>
                </a:lnTo>
                <a:lnTo>
                  <a:pt x="15240" y="167640"/>
                </a:lnTo>
                <a:lnTo>
                  <a:pt x="15240" y="175260"/>
                </a:lnTo>
                <a:lnTo>
                  <a:pt x="22860" y="182880"/>
                </a:lnTo>
                <a:lnTo>
                  <a:pt x="22860" y="190500"/>
                </a:lnTo>
                <a:lnTo>
                  <a:pt x="22860" y="198120"/>
                </a:lnTo>
                <a:lnTo>
                  <a:pt x="22860" y="198120"/>
                </a:lnTo>
                <a:lnTo>
                  <a:pt x="22860" y="205740"/>
                </a:lnTo>
                <a:lnTo>
                  <a:pt x="22860" y="213360"/>
                </a:lnTo>
                <a:lnTo>
                  <a:pt x="30480" y="220980"/>
                </a:lnTo>
                <a:lnTo>
                  <a:pt x="22860" y="220980"/>
                </a:lnTo>
                <a:lnTo>
                  <a:pt x="30480" y="228600"/>
                </a:lnTo>
                <a:lnTo>
                  <a:pt x="30480" y="228600"/>
                </a:lnTo>
                <a:lnTo>
                  <a:pt x="30480" y="236220"/>
                </a:lnTo>
                <a:lnTo>
                  <a:pt x="30480" y="236220"/>
                </a:lnTo>
                <a:lnTo>
                  <a:pt x="38100" y="243840"/>
                </a:lnTo>
                <a:lnTo>
                  <a:pt x="38100" y="243840"/>
                </a:lnTo>
                <a:lnTo>
                  <a:pt x="38100" y="251460"/>
                </a:lnTo>
                <a:lnTo>
                  <a:pt x="45720" y="251460"/>
                </a:lnTo>
                <a:lnTo>
                  <a:pt x="45720" y="251460"/>
                </a:lnTo>
                <a:lnTo>
                  <a:pt x="45720" y="259080"/>
                </a:lnTo>
                <a:lnTo>
                  <a:pt x="45720" y="259080"/>
                </a:lnTo>
                <a:lnTo>
                  <a:pt x="45720" y="259080"/>
                </a:lnTo>
                <a:lnTo>
                  <a:pt x="45720" y="266700"/>
                </a:lnTo>
                <a:lnTo>
                  <a:pt x="45720" y="266700"/>
                </a:lnTo>
                <a:lnTo>
                  <a:pt x="45720" y="266700"/>
                </a:lnTo>
                <a:lnTo>
                  <a:pt x="53340" y="266700"/>
                </a:lnTo>
                <a:lnTo>
                  <a:pt x="53340" y="266700"/>
                </a:lnTo>
                <a:lnTo>
                  <a:pt x="53340" y="266700"/>
                </a:lnTo>
                <a:lnTo>
                  <a:pt x="53340" y="266700"/>
                </a:lnTo>
                <a:lnTo>
                  <a:pt x="53340" y="266700"/>
                </a:lnTo>
                <a:lnTo>
                  <a:pt x="53340" y="266700"/>
                </a:lnTo>
                <a:lnTo>
                  <a:pt x="53340" y="266700"/>
                </a:lnTo>
                <a:lnTo>
                  <a:pt x="53340" y="266700"/>
                </a:lnTo>
                <a:lnTo>
                  <a:pt x="53340" y="266700"/>
                </a:lnTo>
                <a:lnTo>
                  <a:pt x="53340" y="266700"/>
                </a:lnTo>
                <a:lnTo>
                  <a:pt x="53340" y="266700"/>
                </a:lnTo>
                <a:lnTo>
                  <a:pt x="53340" y="266700"/>
                </a:lnTo>
                <a:lnTo>
                  <a:pt x="53340" y="266700"/>
                </a:lnTo>
                <a:lnTo>
                  <a:pt x="53340" y="266700"/>
                </a:lnTo>
                <a:lnTo>
                  <a:pt x="53340" y="266700"/>
                </a:lnTo>
                <a:lnTo>
                  <a:pt x="53340" y="266700"/>
                </a:lnTo>
                <a:lnTo>
                  <a:pt x="53340" y="266700"/>
                </a:lnTo>
                <a:lnTo>
                  <a:pt x="53340" y="266700"/>
                </a:lnTo>
                <a:lnTo>
                  <a:pt x="53340" y="266700"/>
                </a:lnTo>
                <a:lnTo>
                  <a:pt x="53340" y="266700"/>
                </a:lnTo>
                <a:lnTo>
                  <a:pt x="53340" y="266700"/>
                </a:lnTo>
                <a:lnTo>
                  <a:pt x="53340" y="266700"/>
                </a:lnTo>
                <a:lnTo>
                  <a:pt x="53340" y="266700"/>
                </a:lnTo>
                <a:lnTo>
                  <a:pt x="53340" y="266700"/>
                </a:lnTo>
                <a:lnTo>
                  <a:pt x="53340" y="266700"/>
                </a:lnTo>
                <a:lnTo>
                  <a:pt x="53340" y="266700"/>
                </a:lnTo>
                <a:lnTo>
                  <a:pt x="53340" y="266700"/>
                </a:lnTo>
                <a:lnTo>
                  <a:pt x="53340" y="266700"/>
                </a:lnTo>
                <a:lnTo>
                  <a:pt x="53340" y="266700"/>
                </a:lnTo>
                <a:lnTo>
                  <a:pt x="53340" y="266700"/>
                </a:lnTo>
                <a:lnTo>
                  <a:pt x="53340" y="266700"/>
                </a:lnTo>
                <a:lnTo>
                  <a:pt x="53340" y="266700"/>
                </a:lnTo>
                <a:lnTo>
                  <a:pt x="53340" y="266700"/>
                </a:lnTo>
                <a:lnTo>
                  <a:pt x="53340" y="266700"/>
                </a:lnTo>
                <a:lnTo>
                  <a:pt x="53340" y="266700"/>
                </a:lnTo>
                <a:lnTo>
                  <a:pt x="53340" y="266700"/>
                </a:lnTo>
                <a:lnTo>
                  <a:pt x="53340" y="266700"/>
                </a:lnTo>
                <a:lnTo>
                  <a:pt x="53340" y="266700"/>
                </a:lnTo>
                <a:lnTo>
                  <a:pt x="53340" y="266700"/>
                </a:lnTo>
                <a:lnTo>
                  <a:pt x="53340" y="274320"/>
                </a:lnTo>
                <a:lnTo>
                  <a:pt x="53340" y="27432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1859280" y="2628900"/>
            <a:ext cx="190501" cy="160021"/>
          </a:xfrm>
          <a:custGeom>
            <a:avLst/>
            <a:gdLst/>
            <a:ahLst/>
            <a:cxnLst/>
            <a:rect l="0" t="0" r="0" b="0"/>
            <a:pathLst>
              <a:path w="190501" h="160021">
                <a:moveTo>
                  <a:pt x="0" y="53340"/>
                </a:moveTo>
                <a:lnTo>
                  <a:pt x="0" y="53340"/>
                </a:lnTo>
                <a:lnTo>
                  <a:pt x="7620" y="45720"/>
                </a:lnTo>
                <a:lnTo>
                  <a:pt x="7620" y="38100"/>
                </a:lnTo>
                <a:lnTo>
                  <a:pt x="15240" y="30480"/>
                </a:lnTo>
                <a:lnTo>
                  <a:pt x="22860" y="22860"/>
                </a:lnTo>
                <a:lnTo>
                  <a:pt x="30480" y="22860"/>
                </a:lnTo>
                <a:lnTo>
                  <a:pt x="38100" y="15240"/>
                </a:lnTo>
                <a:lnTo>
                  <a:pt x="45720" y="7620"/>
                </a:lnTo>
                <a:lnTo>
                  <a:pt x="53340" y="7620"/>
                </a:lnTo>
                <a:lnTo>
                  <a:pt x="68580" y="7620"/>
                </a:lnTo>
                <a:lnTo>
                  <a:pt x="76200" y="0"/>
                </a:lnTo>
                <a:lnTo>
                  <a:pt x="83820" y="0"/>
                </a:lnTo>
                <a:lnTo>
                  <a:pt x="91440" y="0"/>
                </a:lnTo>
                <a:lnTo>
                  <a:pt x="99060" y="0"/>
                </a:lnTo>
                <a:lnTo>
                  <a:pt x="106680" y="0"/>
                </a:lnTo>
                <a:lnTo>
                  <a:pt x="106680" y="0"/>
                </a:lnTo>
                <a:lnTo>
                  <a:pt x="114300" y="7620"/>
                </a:lnTo>
                <a:lnTo>
                  <a:pt x="121920" y="7620"/>
                </a:lnTo>
                <a:lnTo>
                  <a:pt x="121920" y="15240"/>
                </a:lnTo>
                <a:lnTo>
                  <a:pt x="121920" y="22860"/>
                </a:lnTo>
                <a:lnTo>
                  <a:pt x="121920" y="30480"/>
                </a:lnTo>
                <a:lnTo>
                  <a:pt x="121920" y="38100"/>
                </a:lnTo>
                <a:lnTo>
                  <a:pt x="121920" y="45720"/>
                </a:lnTo>
                <a:lnTo>
                  <a:pt x="114300" y="53340"/>
                </a:lnTo>
                <a:lnTo>
                  <a:pt x="106680" y="68580"/>
                </a:lnTo>
                <a:lnTo>
                  <a:pt x="106680" y="76200"/>
                </a:lnTo>
                <a:lnTo>
                  <a:pt x="99060" y="91440"/>
                </a:lnTo>
                <a:lnTo>
                  <a:pt x="91440" y="99060"/>
                </a:lnTo>
                <a:lnTo>
                  <a:pt x="83820" y="106680"/>
                </a:lnTo>
                <a:lnTo>
                  <a:pt x="83820" y="121920"/>
                </a:lnTo>
                <a:lnTo>
                  <a:pt x="76200" y="129540"/>
                </a:lnTo>
                <a:lnTo>
                  <a:pt x="68580" y="137160"/>
                </a:lnTo>
                <a:lnTo>
                  <a:pt x="68580" y="144780"/>
                </a:lnTo>
                <a:lnTo>
                  <a:pt x="68580" y="152400"/>
                </a:lnTo>
                <a:lnTo>
                  <a:pt x="68580" y="160020"/>
                </a:lnTo>
                <a:lnTo>
                  <a:pt x="68580" y="160020"/>
                </a:lnTo>
                <a:lnTo>
                  <a:pt x="68580" y="160020"/>
                </a:lnTo>
                <a:lnTo>
                  <a:pt x="76200" y="160020"/>
                </a:lnTo>
                <a:lnTo>
                  <a:pt x="83820" y="160020"/>
                </a:lnTo>
                <a:lnTo>
                  <a:pt x="91440" y="160020"/>
                </a:lnTo>
                <a:lnTo>
                  <a:pt x="106680" y="160020"/>
                </a:lnTo>
                <a:lnTo>
                  <a:pt x="121920" y="152400"/>
                </a:lnTo>
                <a:lnTo>
                  <a:pt x="129540" y="152400"/>
                </a:lnTo>
                <a:lnTo>
                  <a:pt x="144780" y="144780"/>
                </a:lnTo>
                <a:lnTo>
                  <a:pt x="152400" y="137160"/>
                </a:lnTo>
                <a:lnTo>
                  <a:pt x="167640" y="137160"/>
                </a:lnTo>
                <a:lnTo>
                  <a:pt x="190500" y="129540"/>
                </a:lnTo>
                <a:lnTo>
                  <a:pt x="190500" y="1295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685800" y="2430780"/>
            <a:ext cx="2979421" cy="640081"/>
          </a:xfrm>
          <a:custGeom>
            <a:avLst/>
            <a:gdLst/>
            <a:ahLst/>
            <a:cxnLst/>
            <a:rect l="0" t="0" r="0" b="0"/>
            <a:pathLst>
              <a:path w="2979421" h="640081">
                <a:moveTo>
                  <a:pt x="0" y="640080"/>
                </a:moveTo>
                <a:lnTo>
                  <a:pt x="0" y="640080"/>
                </a:lnTo>
                <a:lnTo>
                  <a:pt x="0" y="640080"/>
                </a:lnTo>
                <a:lnTo>
                  <a:pt x="0" y="640080"/>
                </a:lnTo>
                <a:lnTo>
                  <a:pt x="0" y="640080"/>
                </a:lnTo>
                <a:lnTo>
                  <a:pt x="0" y="640080"/>
                </a:lnTo>
                <a:lnTo>
                  <a:pt x="0" y="640080"/>
                </a:lnTo>
                <a:lnTo>
                  <a:pt x="7620" y="640080"/>
                </a:lnTo>
                <a:lnTo>
                  <a:pt x="7620" y="640080"/>
                </a:lnTo>
                <a:lnTo>
                  <a:pt x="7620" y="640080"/>
                </a:lnTo>
                <a:lnTo>
                  <a:pt x="15240" y="640080"/>
                </a:lnTo>
                <a:lnTo>
                  <a:pt x="22860" y="640080"/>
                </a:lnTo>
                <a:lnTo>
                  <a:pt x="30480" y="640080"/>
                </a:lnTo>
                <a:lnTo>
                  <a:pt x="30480" y="640080"/>
                </a:lnTo>
                <a:lnTo>
                  <a:pt x="38100" y="640080"/>
                </a:lnTo>
                <a:lnTo>
                  <a:pt x="45720" y="640080"/>
                </a:lnTo>
                <a:lnTo>
                  <a:pt x="53340" y="632460"/>
                </a:lnTo>
                <a:lnTo>
                  <a:pt x="53340" y="632460"/>
                </a:lnTo>
                <a:lnTo>
                  <a:pt x="68580" y="632460"/>
                </a:lnTo>
                <a:lnTo>
                  <a:pt x="76200" y="624840"/>
                </a:lnTo>
                <a:lnTo>
                  <a:pt x="83820" y="624840"/>
                </a:lnTo>
                <a:lnTo>
                  <a:pt x="91440" y="624840"/>
                </a:lnTo>
                <a:lnTo>
                  <a:pt x="99060" y="617220"/>
                </a:lnTo>
                <a:lnTo>
                  <a:pt x="114300" y="617220"/>
                </a:lnTo>
                <a:lnTo>
                  <a:pt x="121920" y="609600"/>
                </a:lnTo>
                <a:lnTo>
                  <a:pt x="137160" y="609600"/>
                </a:lnTo>
                <a:lnTo>
                  <a:pt x="144780" y="609600"/>
                </a:lnTo>
                <a:lnTo>
                  <a:pt x="160020" y="601980"/>
                </a:lnTo>
                <a:lnTo>
                  <a:pt x="175260" y="594360"/>
                </a:lnTo>
                <a:lnTo>
                  <a:pt x="182880" y="594360"/>
                </a:lnTo>
                <a:lnTo>
                  <a:pt x="198120" y="594360"/>
                </a:lnTo>
                <a:lnTo>
                  <a:pt x="213360" y="586740"/>
                </a:lnTo>
                <a:lnTo>
                  <a:pt x="228600" y="579120"/>
                </a:lnTo>
                <a:lnTo>
                  <a:pt x="243840" y="579120"/>
                </a:lnTo>
                <a:lnTo>
                  <a:pt x="259080" y="579120"/>
                </a:lnTo>
                <a:lnTo>
                  <a:pt x="274320" y="571500"/>
                </a:lnTo>
                <a:lnTo>
                  <a:pt x="289560" y="563880"/>
                </a:lnTo>
                <a:lnTo>
                  <a:pt x="304800" y="563880"/>
                </a:lnTo>
                <a:lnTo>
                  <a:pt x="320040" y="563880"/>
                </a:lnTo>
                <a:lnTo>
                  <a:pt x="335280" y="556260"/>
                </a:lnTo>
                <a:lnTo>
                  <a:pt x="350520" y="556260"/>
                </a:lnTo>
                <a:lnTo>
                  <a:pt x="365760" y="548640"/>
                </a:lnTo>
                <a:lnTo>
                  <a:pt x="381000" y="548640"/>
                </a:lnTo>
                <a:lnTo>
                  <a:pt x="396240" y="541020"/>
                </a:lnTo>
                <a:lnTo>
                  <a:pt x="419100" y="541020"/>
                </a:lnTo>
                <a:lnTo>
                  <a:pt x="434340" y="533400"/>
                </a:lnTo>
                <a:lnTo>
                  <a:pt x="449580" y="533400"/>
                </a:lnTo>
                <a:lnTo>
                  <a:pt x="464820" y="525780"/>
                </a:lnTo>
                <a:lnTo>
                  <a:pt x="480060" y="525780"/>
                </a:lnTo>
                <a:lnTo>
                  <a:pt x="495300" y="518160"/>
                </a:lnTo>
                <a:lnTo>
                  <a:pt x="518160" y="518160"/>
                </a:lnTo>
                <a:lnTo>
                  <a:pt x="533400" y="510540"/>
                </a:lnTo>
                <a:lnTo>
                  <a:pt x="548640" y="510540"/>
                </a:lnTo>
                <a:lnTo>
                  <a:pt x="563880" y="502920"/>
                </a:lnTo>
                <a:lnTo>
                  <a:pt x="579120" y="502920"/>
                </a:lnTo>
                <a:lnTo>
                  <a:pt x="594360" y="502920"/>
                </a:lnTo>
                <a:lnTo>
                  <a:pt x="617220" y="495300"/>
                </a:lnTo>
                <a:lnTo>
                  <a:pt x="632460" y="495300"/>
                </a:lnTo>
                <a:lnTo>
                  <a:pt x="647700" y="487680"/>
                </a:lnTo>
                <a:lnTo>
                  <a:pt x="662940" y="480060"/>
                </a:lnTo>
                <a:lnTo>
                  <a:pt x="678180" y="480060"/>
                </a:lnTo>
                <a:lnTo>
                  <a:pt x="693420" y="472440"/>
                </a:lnTo>
                <a:lnTo>
                  <a:pt x="716280" y="472440"/>
                </a:lnTo>
                <a:lnTo>
                  <a:pt x="731520" y="464820"/>
                </a:lnTo>
                <a:lnTo>
                  <a:pt x="754380" y="457200"/>
                </a:lnTo>
                <a:lnTo>
                  <a:pt x="769620" y="457200"/>
                </a:lnTo>
                <a:lnTo>
                  <a:pt x="784860" y="449580"/>
                </a:lnTo>
                <a:lnTo>
                  <a:pt x="800100" y="449580"/>
                </a:lnTo>
                <a:lnTo>
                  <a:pt x="822960" y="441960"/>
                </a:lnTo>
                <a:lnTo>
                  <a:pt x="838200" y="441960"/>
                </a:lnTo>
                <a:lnTo>
                  <a:pt x="853440" y="434340"/>
                </a:lnTo>
                <a:lnTo>
                  <a:pt x="876300" y="426720"/>
                </a:lnTo>
                <a:lnTo>
                  <a:pt x="891540" y="426720"/>
                </a:lnTo>
                <a:lnTo>
                  <a:pt x="914400" y="419100"/>
                </a:lnTo>
                <a:lnTo>
                  <a:pt x="929640" y="411480"/>
                </a:lnTo>
                <a:lnTo>
                  <a:pt x="944880" y="411480"/>
                </a:lnTo>
                <a:lnTo>
                  <a:pt x="967740" y="403860"/>
                </a:lnTo>
                <a:lnTo>
                  <a:pt x="982980" y="403860"/>
                </a:lnTo>
                <a:lnTo>
                  <a:pt x="1005840" y="396240"/>
                </a:lnTo>
                <a:lnTo>
                  <a:pt x="1021080" y="396240"/>
                </a:lnTo>
                <a:lnTo>
                  <a:pt x="1036320" y="388620"/>
                </a:lnTo>
                <a:lnTo>
                  <a:pt x="1059180" y="388620"/>
                </a:lnTo>
                <a:lnTo>
                  <a:pt x="1074420" y="381000"/>
                </a:lnTo>
                <a:lnTo>
                  <a:pt x="1089660" y="373380"/>
                </a:lnTo>
                <a:lnTo>
                  <a:pt x="1104900" y="373380"/>
                </a:lnTo>
                <a:lnTo>
                  <a:pt x="1120140" y="365760"/>
                </a:lnTo>
                <a:lnTo>
                  <a:pt x="1143000" y="365760"/>
                </a:lnTo>
                <a:lnTo>
                  <a:pt x="1158240" y="358140"/>
                </a:lnTo>
                <a:lnTo>
                  <a:pt x="1173480" y="358140"/>
                </a:lnTo>
                <a:lnTo>
                  <a:pt x="1188720" y="350520"/>
                </a:lnTo>
                <a:lnTo>
                  <a:pt x="1203960" y="350520"/>
                </a:lnTo>
                <a:lnTo>
                  <a:pt x="1219200" y="342900"/>
                </a:lnTo>
                <a:lnTo>
                  <a:pt x="1234440" y="342900"/>
                </a:lnTo>
                <a:lnTo>
                  <a:pt x="1249680" y="335280"/>
                </a:lnTo>
                <a:lnTo>
                  <a:pt x="1272540" y="335280"/>
                </a:lnTo>
                <a:lnTo>
                  <a:pt x="1287780" y="327660"/>
                </a:lnTo>
                <a:lnTo>
                  <a:pt x="1303020" y="327660"/>
                </a:lnTo>
                <a:lnTo>
                  <a:pt x="1318260" y="327660"/>
                </a:lnTo>
                <a:lnTo>
                  <a:pt x="1333500" y="320040"/>
                </a:lnTo>
                <a:lnTo>
                  <a:pt x="1348740" y="320040"/>
                </a:lnTo>
                <a:lnTo>
                  <a:pt x="1363980" y="312420"/>
                </a:lnTo>
                <a:lnTo>
                  <a:pt x="1371600" y="312420"/>
                </a:lnTo>
                <a:lnTo>
                  <a:pt x="1394460" y="304800"/>
                </a:lnTo>
                <a:lnTo>
                  <a:pt x="1409700" y="304800"/>
                </a:lnTo>
                <a:lnTo>
                  <a:pt x="1417320" y="304800"/>
                </a:lnTo>
                <a:lnTo>
                  <a:pt x="1440180" y="297180"/>
                </a:lnTo>
                <a:lnTo>
                  <a:pt x="1447800" y="289560"/>
                </a:lnTo>
                <a:lnTo>
                  <a:pt x="1463040" y="289560"/>
                </a:lnTo>
                <a:lnTo>
                  <a:pt x="1485900" y="289560"/>
                </a:lnTo>
                <a:lnTo>
                  <a:pt x="1493520" y="281940"/>
                </a:lnTo>
                <a:lnTo>
                  <a:pt x="1508760" y="274320"/>
                </a:lnTo>
                <a:lnTo>
                  <a:pt x="1524000" y="274320"/>
                </a:lnTo>
                <a:lnTo>
                  <a:pt x="1546860" y="266700"/>
                </a:lnTo>
                <a:lnTo>
                  <a:pt x="1562100" y="266700"/>
                </a:lnTo>
                <a:lnTo>
                  <a:pt x="1577340" y="259080"/>
                </a:lnTo>
                <a:lnTo>
                  <a:pt x="1592580" y="259080"/>
                </a:lnTo>
                <a:lnTo>
                  <a:pt x="1607820" y="251460"/>
                </a:lnTo>
                <a:lnTo>
                  <a:pt x="1623060" y="251460"/>
                </a:lnTo>
                <a:lnTo>
                  <a:pt x="1638300" y="243840"/>
                </a:lnTo>
                <a:lnTo>
                  <a:pt x="1653540" y="243840"/>
                </a:lnTo>
                <a:lnTo>
                  <a:pt x="1668780" y="236220"/>
                </a:lnTo>
                <a:lnTo>
                  <a:pt x="1684020" y="236220"/>
                </a:lnTo>
                <a:lnTo>
                  <a:pt x="1699260" y="228600"/>
                </a:lnTo>
                <a:lnTo>
                  <a:pt x="1714500" y="228600"/>
                </a:lnTo>
                <a:lnTo>
                  <a:pt x="1737360" y="220980"/>
                </a:lnTo>
                <a:lnTo>
                  <a:pt x="1752600" y="220980"/>
                </a:lnTo>
                <a:lnTo>
                  <a:pt x="1767840" y="213360"/>
                </a:lnTo>
                <a:lnTo>
                  <a:pt x="1790700" y="205740"/>
                </a:lnTo>
                <a:lnTo>
                  <a:pt x="1805940" y="205740"/>
                </a:lnTo>
                <a:lnTo>
                  <a:pt x="1821180" y="198120"/>
                </a:lnTo>
                <a:lnTo>
                  <a:pt x="1836420" y="198120"/>
                </a:lnTo>
                <a:lnTo>
                  <a:pt x="1859280" y="190500"/>
                </a:lnTo>
                <a:lnTo>
                  <a:pt x="1874520" y="190500"/>
                </a:lnTo>
                <a:lnTo>
                  <a:pt x="1889760" y="182880"/>
                </a:lnTo>
                <a:lnTo>
                  <a:pt x="1912620" y="175260"/>
                </a:lnTo>
                <a:lnTo>
                  <a:pt x="1927860" y="175260"/>
                </a:lnTo>
                <a:lnTo>
                  <a:pt x="1950720" y="167640"/>
                </a:lnTo>
                <a:lnTo>
                  <a:pt x="1965960" y="167640"/>
                </a:lnTo>
                <a:lnTo>
                  <a:pt x="1988820" y="167640"/>
                </a:lnTo>
                <a:lnTo>
                  <a:pt x="2004060" y="160020"/>
                </a:lnTo>
                <a:lnTo>
                  <a:pt x="2026920" y="160020"/>
                </a:lnTo>
                <a:lnTo>
                  <a:pt x="2049780" y="152400"/>
                </a:lnTo>
                <a:lnTo>
                  <a:pt x="2065020" y="144780"/>
                </a:lnTo>
                <a:lnTo>
                  <a:pt x="2087880" y="144780"/>
                </a:lnTo>
                <a:lnTo>
                  <a:pt x="2103120" y="137160"/>
                </a:lnTo>
                <a:lnTo>
                  <a:pt x="2125980" y="137160"/>
                </a:lnTo>
                <a:lnTo>
                  <a:pt x="2148840" y="129540"/>
                </a:lnTo>
                <a:lnTo>
                  <a:pt x="2171700" y="121920"/>
                </a:lnTo>
                <a:lnTo>
                  <a:pt x="2186940" y="121920"/>
                </a:lnTo>
                <a:lnTo>
                  <a:pt x="2209800" y="121920"/>
                </a:lnTo>
                <a:lnTo>
                  <a:pt x="2232660" y="114300"/>
                </a:lnTo>
                <a:lnTo>
                  <a:pt x="2255520" y="114300"/>
                </a:lnTo>
                <a:lnTo>
                  <a:pt x="2278380" y="106680"/>
                </a:lnTo>
                <a:lnTo>
                  <a:pt x="2293620" y="106680"/>
                </a:lnTo>
                <a:lnTo>
                  <a:pt x="2316480" y="99060"/>
                </a:lnTo>
                <a:lnTo>
                  <a:pt x="2339340" y="91440"/>
                </a:lnTo>
                <a:lnTo>
                  <a:pt x="2354580" y="91440"/>
                </a:lnTo>
                <a:lnTo>
                  <a:pt x="2377440" y="83820"/>
                </a:lnTo>
                <a:lnTo>
                  <a:pt x="2400300" y="83820"/>
                </a:lnTo>
                <a:lnTo>
                  <a:pt x="2423160" y="83820"/>
                </a:lnTo>
                <a:lnTo>
                  <a:pt x="2438400" y="76200"/>
                </a:lnTo>
                <a:lnTo>
                  <a:pt x="2453640" y="76200"/>
                </a:lnTo>
                <a:lnTo>
                  <a:pt x="2476500" y="68580"/>
                </a:lnTo>
                <a:lnTo>
                  <a:pt x="2491740" y="68580"/>
                </a:lnTo>
                <a:lnTo>
                  <a:pt x="2514600" y="68580"/>
                </a:lnTo>
                <a:lnTo>
                  <a:pt x="2529840" y="60960"/>
                </a:lnTo>
                <a:lnTo>
                  <a:pt x="2552700" y="60960"/>
                </a:lnTo>
                <a:lnTo>
                  <a:pt x="2567940" y="53340"/>
                </a:lnTo>
                <a:lnTo>
                  <a:pt x="2583180" y="53340"/>
                </a:lnTo>
                <a:lnTo>
                  <a:pt x="2606040" y="53340"/>
                </a:lnTo>
                <a:lnTo>
                  <a:pt x="2621280" y="45720"/>
                </a:lnTo>
                <a:lnTo>
                  <a:pt x="2644140" y="45720"/>
                </a:lnTo>
                <a:lnTo>
                  <a:pt x="2659380" y="38100"/>
                </a:lnTo>
                <a:lnTo>
                  <a:pt x="2674620" y="38100"/>
                </a:lnTo>
                <a:lnTo>
                  <a:pt x="2689860" y="38100"/>
                </a:lnTo>
                <a:lnTo>
                  <a:pt x="2705100" y="30480"/>
                </a:lnTo>
                <a:lnTo>
                  <a:pt x="2720340" y="30480"/>
                </a:lnTo>
                <a:lnTo>
                  <a:pt x="2735580" y="22860"/>
                </a:lnTo>
                <a:lnTo>
                  <a:pt x="2750820" y="22860"/>
                </a:lnTo>
                <a:lnTo>
                  <a:pt x="2766060" y="22860"/>
                </a:lnTo>
                <a:lnTo>
                  <a:pt x="2781300" y="22860"/>
                </a:lnTo>
                <a:lnTo>
                  <a:pt x="2788920" y="22860"/>
                </a:lnTo>
                <a:lnTo>
                  <a:pt x="2804160" y="15240"/>
                </a:lnTo>
                <a:lnTo>
                  <a:pt x="2819400" y="15240"/>
                </a:lnTo>
                <a:lnTo>
                  <a:pt x="2834640" y="15240"/>
                </a:lnTo>
                <a:lnTo>
                  <a:pt x="2849880" y="15240"/>
                </a:lnTo>
                <a:lnTo>
                  <a:pt x="2857500" y="15240"/>
                </a:lnTo>
                <a:lnTo>
                  <a:pt x="2872740" y="15240"/>
                </a:lnTo>
                <a:lnTo>
                  <a:pt x="2887980" y="7620"/>
                </a:lnTo>
                <a:lnTo>
                  <a:pt x="2895600" y="7620"/>
                </a:lnTo>
                <a:lnTo>
                  <a:pt x="2910840" y="7620"/>
                </a:lnTo>
                <a:lnTo>
                  <a:pt x="2918460" y="7620"/>
                </a:lnTo>
                <a:lnTo>
                  <a:pt x="2933700" y="7620"/>
                </a:lnTo>
                <a:lnTo>
                  <a:pt x="2941320" y="0"/>
                </a:lnTo>
                <a:lnTo>
                  <a:pt x="2948940" y="0"/>
                </a:lnTo>
                <a:lnTo>
                  <a:pt x="2956560" y="0"/>
                </a:lnTo>
                <a:lnTo>
                  <a:pt x="2964180" y="0"/>
                </a:lnTo>
                <a:lnTo>
                  <a:pt x="2964180" y="0"/>
                </a:lnTo>
                <a:lnTo>
                  <a:pt x="2971800" y="0"/>
                </a:lnTo>
                <a:lnTo>
                  <a:pt x="2979420" y="0"/>
                </a:lnTo>
                <a:lnTo>
                  <a:pt x="297942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2095500" y="2529840"/>
            <a:ext cx="175261" cy="160021"/>
          </a:xfrm>
          <a:custGeom>
            <a:avLst/>
            <a:gdLst/>
            <a:ahLst/>
            <a:cxnLst/>
            <a:rect l="0" t="0" r="0" b="0"/>
            <a:pathLst>
              <a:path w="175261" h="160021">
                <a:moveTo>
                  <a:pt x="60960" y="0"/>
                </a:move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45720" y="7620"/>
                </a:lnTo>
                <a:lnTo>
                  <a:pt x="38100" y="7620"/>
                </a:lnTo>
                <a:lnTo>
                  <a:pt x="38100" y="15240"/>
                </a:lnTo>
                <a:lnTo>
                  <a:pt x="30480" y="22860"/>
                </a:lnTo>
                <a:lnTo>
                  <a:pt x="22860" y="30480"/>
                </a:lnTo>
                <a:lnTo>
                  <a:pt x="15240" y="38100"/>
                </a:lnTo>
                <a:lnTo>
                  <a:pt x="15240" y="45720"/>
                </a:lnTo>
                <a:lnTo>
                  <a:pt x="7620" y="53340"/>
                </a:lnTo>
                <a:lnTo>
                  <a:pt x="0" y="60960"/>
                </a:lnTo>
                <a:lnTo>
                  <a:pt x="0" y="76200"/>
                </a:lnTo>
                <a:lnTo>
                  <a:pt x="0" y="83820"/>
                </a:lnTo>
                <a:lnTo>
                  <a:pt x="0" y="91440"/>
                </a:lnTo>
                <a:lnTo>
                  <a:pt x="0" y="106680"/>
                </a:lnTo>
                <a:lnTo>
                  <a:pt x="0" y="114300"/>
                </a:lnTo>
                <a:lnTo>
                  <a:pt x="0" y="129540"/>
                </a:lnTo>
                <a:lnTo>
                  <a:pt x="7620" y="137160"/>
                </a:lnTo>
                <a:lnTo>
                  <a:pt x="7620" y="144780"/>
                </a:lnTo>
                <a:lnTo>
                  <a:pt x="15240" y="152400"/>
                </a:lnTo>
                <a:lnTo>
                  <a:pt x="22860" y="152400"/>
                </a:lnTo>
                <a:lnTo>
                  <a:pt x="30480" y="160020"/>
                </a:lnTo>
                <a:lnTo>
                  <a:pt x="38100" y="160020"/>
                </a:lnTo>
                <a:lnTo>
                  <a:pt x="53340" y="160020"/>
                </a:lnTo>
                <a:lnTo>
                  <a:pt x="60960" y="160020"/>
                </a:lnTo>
                <a:lnTo>
                  <a:pt x="76200" y="160020"/>
                </a:lnTo>
                <a:lnTo>
                  <a:pt x="91440" y="152400"/>
                </a:lnTo>
                <a:lnTo>
                  <a:pt x="99060" y="152400"/>
                </a:lnTo>
                <a:lnTo>
                  <a:pt x="114300" y="144780"/>
                </a:lnTo>
                <a:lnTo>
                  <a:pt x="121920" y="144780"/>
                </a:lnTo>
                <a:lnTo>
                  <a:pt x="129540" y="137160"/>
                </a:lnTo>
                <a:lnTo>
                  <a:pt x="137160" y="129540"/>
                </a:lnTo>
                <a:lnTo>
                  <a:pt x="144780" y="121920"/>
                </a:lnTo>
                <a:lnTo>
                  <a:pt x="144780" y="114300"/>
                </a:lnTo>
                <a:lnTo>
                  <a:pt x="144780" y="114300"/>
                </a:lnTo>
                <a:lnTo>
                  <a:pt x="144780" y="106680"/>
                </a:lnTo>
                <a:lnTo>
                  <a:pt x="144780" y="99060"/>
                </a:lnTo>
                <a:lnTo>
                  <a:pt x="144780" y="99060"/>
                </a:lnTo>
                <a:lnTo>
                  <a:pt x="137160" y="99060"/>
                </a:lnTo>
                <a:lnTo>
                  <a:pt x="137160" y="91440"/>
                </a:lnTo>
                <a:lnTo>
                  <a:pt x="129540" y="91440"/>
                </a:lnTo>
                <a:lnTo>
                  <a:pt x="129540" y="99060"/>
                </a:lnTo>
                <a:lnTo>
                  <a:pt x="121920" y="99060"/>
                </a:lnTo>
                <a:lnTo>
                  <a:pt x="114300" y="106680"/>
                </a:lnTo>
                <a:lnTo>
                  <a:pt x="106680" y="106680"/>
                </a:lnTo>
                <a:lnTo>
                  <a:pt x="106680" y="114300"/>
                </a:lnTo>
                <a:lnTo>
                  <a:pt x="99060" y="121920"/>
                </a:lnTo>
                <a:lnTo>
                  <a:pt x="99060" y="121920"/>
                </a:lnTo>
                <a:lnTo>
                  <a:pt x="106680" y="129540"/>
                </a:lnTo>
                <a:lnTo>
                  <a:pt x="106680" y="129540"/>
                </a:lnTo>
                <a:lnTo>
                  <a:pt x="114300" y="137160"/>
                </a:lnTo>
                <a:lnTo>
                  <a:pt x="114300" y="137160"/>
                </a:lnTo>
                <a:lnTo>
                  <a:pt x="129540" y="137160"/>
                </a:lnTo>
                <a:lnTo>
                  <a:pt x="137160" y="137160"/>
                </a:lnTo>
                <a:lnTo>
                  <a:pt x="144780" y="137160"/>
                </a:lnTo>
                <a:lnTo>
                  <a:pt x="152400" y="137160"/>
                </a:lnTo>
                <a:lnTo>
                  <a:pt x="175260" y="137160"/>
                </a:lnTo>
                <a:lnTo>
                  <a:pt x="175260" y="13716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2346960" y="2598420"/>
            <a:ext cx="7621" cy="22861"/>
          </a:xfrm>
          <a:custGeom>
            <a:avLst/>
            <a:gdLst/>
            <a:ahLst/>
            <a:cxnLst/>
            <a:rect l="0" t="0" r="0" b="0"/>
            <a:pathLst>
              <a:path w="7621" h="2286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15240"/>
                </a:lnTo>
                <a:lnTo>
                  <a:pt x="0" y="22860"/>
                </a:lnTo>
                <a:lnTo>
                  <a:pt x="7620" y="22860"/>
                </a:lnTo>
                <a:lnTo>
                  <a:pt x="7620" y="2286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2407920" y="2476500"/>
            <a:ext cx="160021" cy="121921"/>
          </a:xfrm>
          <a:custGeom>
            <a:avLst/>
            <a:gdLst/>
            <a:ahLst/>
            <a:cxnLst/>
            <a:rect l="0" t="0" r="0" b="0"/>
            <a:pathLst>
              <a:path w="160021" h="121921">
                <a:moveTo>
                  <a:pt x="45720" y="7620"/>
                </a:moveTo>
                <a:lnTo>
                  <a:pt x="45720" y="0"/>
                </a:lnTo>
                <a:lnTo>
                  <a:pt x="38100" y="0"/>
                </a:lnTo>
                <a:lnTo>
                  <a:pt x="3810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22860" y="0"/>
                </a:lnTo>
                <a:lnTo>
                  <a:pt x="22860" y="7620"/>
                </a:lnTo>
                <a:lnTo>
                  <a:pt x="22860" y="7620"/>
                </a:lnTo>
                <a:lnTo>
                  <a:pt x="15240" y="762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0480"/>
                </a:lnTo>
                <a:lnTo>
                  <a:pt x="7620" y="30480"/>
                </a:lnTo>
                <a:lnTo>
                  <a:pt x="15240" y="30480"/>
                </a:lnTo>
                <a:lnTo>
                  <a:pt x="22860" y="22860"/>
                </a:lnTo>
                <a:lnTo>
                  <a:pt x="30480" y="22860"/>
                </a:lnTo>
                <a:lnTo>
                  <a:pt x="45720" y="22860"/>
                </a:lnTo>
                <a:lnTo>
                  <a:pt x="53340" y="22860"/>
                </a:lnTo>
                <a:lnTo>
                  <a:pt x="68580" y="22860"/>
                </a:lnTo>
                <a:lnTo>
                  <a:pt x="76200" y="15240"/>
                </a:lnTo>
                <a:lnTo>
                  <a:pt x="83820" y="15240"/>
                </a:lnTo>
                <a:lnTo>
                  <a:pt x="99060" y="22860"/>
                </a:lnTo>
                <a:lnTo>
                  <a:pt x="106680" y="22860"/>
                </a:lnTo>
                <a:lnTo>
                  <a:pt x="121920" y="22860"/>
                </a:lnTo>
                <a:lnTo>
                  <a:pt x="129540" y="30480"/>
                </a:lnTo>
                <a:lnTo>
                  <a:pt x="137160" y="30480"/>
                </a:lnTo>
                <a:lnTo>
                  <a:pt x="144780" y="38100"/>
                </a:lnTo>
                <a:lnTo>
                  <a:pt x="152400" y="45720"/>
                </a:lnTo>
                <a:lnTo>
                  <a:pt x="152400" y="53340"/>
                </a:lnTo>
                <a:lnTo>
                  <a:pt x="160020" y="60960"/>
                </a:lnTo>
                <a:lnTo>
                  <a:pt x="160020" y="60960"/>
                </a:lnTo>
                <a:lnTo>
                  <a:pt x="160020" y="76200"/>
                </a:lnTo>
                <a:lnTo>
                  <a:pt x="160020" y="76200"/>
                </a:lnTo>
                <a:lnTo>
                  <a:pt x="152400" y="83820"/>
                </a:lnTo>
                <a:lnTo>
                  <a:pt x="152400" y="91440"/>
                </a:lnTo>
                <a:lnTo>
                  <a:pt x="144780" y="99060"/>
                </a:lnTo>
                <a:lnTo>
                  <a:pt x="137160" y="106680"/>
                </a:lnTo>
                <a:lnTo>
                  <a:pt x="129540" y="114300"/>
                </a:lnTo>
                <a:lnTo>
                  <a:pt x="121920" y="114300"/>
                </a:lnTo>
                <a:lnTo>
                  <a:pt x="106680" y="121920"/>
                </a:lnTo>
                <a:lnTo>
                  <a:pt x="99060" y="121920"/>
                </a:lnTo>
                <a:lnTo>
                  <a:pt x="83820" y="121920"/>
                </a:lnTo>
                <a:lnTo>
                  <a:pt x="83820" y="12192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2453640" y="2423160"/>
            <a:ext cx="144781" cy="60961"/>
          </a:xfrm>
          <a:custGeom>
            <a:avLst/>
            <a:gdLst/>
            <a:ahLst/>
            <a:cxnLst/>
            <a:rect l="0" t="0" r="0" b="0"/>
            <a:pathLst>
              <a:path w="144781" h="60961">
                <a:moveTo>
                  <a:pt x="0" y="60960"/>
                </a:moveTo>
                <a:lnTo>
                  <a:pt x="0" y="53340"/>
                </a:lnTo>
                <a:lnTo>
                  <a:pt x="15240" y="38100"/>
                </a:lnTo>
                <a:lnTo>
                  <a:pt x="30480" y="30480"/>
                </a:lnTo>
                <a:lnTo>
                  <a:pt x="38100" y="30480"/>
                </a:lnTo>
                <a:lnTo>
                  <a:pt x="60960" y="22860"/>
                </a:lnTo>
                <a:lnTo>
                  <a:pt x="76200" y="15240"/>
                </a:lnTo>
                <a:lnTo>
                  <a:pt x="91440" y="15240"/>
                </a:lnTo>
                <a:lnTo>
                  <a:pt x="106680" y="7620"/>
                </a:lnTo>
                <a:lnTo>
                  <a:pt x="121920" y="7620"/>
                </a:lnTo>
                <a:lnTo>
                  <a:pt x="144780" y="0"/>
                </a:lnTo>
                <a:lnTo>
                  <a:pt x="14478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3642360" y="1920240"/>
            <a:ext cx="243841" cy="220981"/>
          </a:xfrm>
          <a:custGeom>
            <a:avLst/>
            <a:gdLst/>
            <a:ahLst/>
            <a:cxnLst/>
            <a:rect l="0" t="0" r="0" b="0"/>
            <a:pathLst>
              <a:path w="243841" h="220981">
                <a:moveTo>
                  <a:pt x="0" y="53340"/>
                </a:moveTo>
                <a:lnTo>
                  <a:pt x="0" y="45720"/>
                </a:lnTo>
                <a:lnTo>
                  <a:pt x="0" y="38100"/>
                </a:lnTo>
                <a:lnTo>
                  <a:pt x="0" y="38100"/>
                </a:lnTo>
                <a:lnTo>
                  <a:pt x="7620" y="30480"/>
                </a:lnTo>
                <a:lnTo>
                  <a:pt x="7620" y="30480"/>
                </a:lnTo>
                <a:lnTo>
                  <a:pt x="15240" y="22860"/>
                </a:lnTo>
                <a:lnTo>
                  <a:pt x="15240" y="22860"/>
                </a:lnTo>
                <a:lnTo>
                  <a:pt x="30480" y="15240"/>
                </a:lnTo>
                <a:lnTo>
                  <a:pt x="38100" y="15240"/>
                </a:lnTo>
                <a:lnTo>
                  <a:pt x="45720" y="15240"/>
                </a:lnTo>
                <a:lnTo>
                  <a:pt x="60960" y="7620"/>
                </a:lnTo>
                <a:lnTo>
                  <a:pt x="68580" y="7620"/>
                </a:lnTo>
                <a:lnTo>
                  <a:pt x="83820" y="7620"/>
                </a:lnTo>
                <a:lnTo>
                  <a:pt x="99060" y="7620"/>
                </a:lnTo>
                <a:lnTo>
                  <a:pt x="114300" y="7620"/>
                </a:lnTo>
                <a:lnTo>
                  <a:pt x="129540" y="7620"/>
                </a:lnTo>
                <a:lnTo>
                  <a:pt x="144780" y="0"/>
                </a:lnTo>
                <a:lnTo>
                  <a:pt x="160020" y="0"/>
                </a:lnTo>
                <a:lnTo>
                  <a:pt x="175260" y="7620"/>
                </a:lnTo>
                <a:lnTo>
                  <a:pt x="190500" y="7620"/>
                </a:lnTo>
                <a:lnTo>
                  <a:pt x="205740" y="7620"/>
                </a:lnTo>
                <a:lnTo>
                  <a:pt x="213360" y="15240"/>
                </a:lnTo>
                <a:lnTo>
                  <a:pt x="228600" y="15240"/>
                </a:lnTo>
                <a:lnTo>
                  <a:pt x="236220" y="22860"/>
                </a:lnTo>
                <a:lnTo>
                  <a:pt x="243840" y="30480"/>
                </a:lnTo>
                <a:lnTo>
                  <a:pt x="243840" y="38100"/>
                </a:lnTo>
                <a:lnTo>
                  <a:pt x="243840" y="45720"/>
                </a:lnTo>
                <a:lnTo>
                  <a:pt x="243840" y="53340"/>
                </a:lnTo>
                <a:lnTo>
                  <a:pt x="236220" y="60960"/>
                </a:lnTo>
                <a:lnTo>
                  <a:pt x="228600" y="76200"/>
                </a:lnTo>
                <a:lnTo>
                  <a:pt x="220980" y="83820"/>
                </a:lnTo>
                <a:lnTo>
                  <a:pt x="213360" y="91440"/>
                </a:lnTo>
                <a:lnTo>
                  <a:pt x="205740" y="106680"/>
                </a:lnTo>
                <a:lnTo>
                  <a:pt x="198120" y="121920"/>
                </a:lnTo>
                <a:lnTo>
                  <a:pt x="182880" y="129540"/>
                </a:lnTo>
                <a:lnTo>
                  <a:pt x="175260" y="137160"/>
                </a:lnTo>
                <a:lnTo>
                  <a:pt x="167640" y="152400"/>
                </a:lnTo>
                <a:lnTo>
                  <a:pt x="160020" y="160020"/>
                </a:lnTo>
                <a:lnTo>
                  <a:pt x="152400" y="167640"/>
                </a:lnTo>
                <a:lnTo>
                  <a:pt x="144780" y="175260"/>
                </a:lnTo>
                <a:lnTo>
                  <a:pt x="144780" y="182880"/>
                </a:lnTo>
                <a:lnTo>
                  <a:pt x="144780" y="190500"/>
                </a:lnTo>
                <a:lnTo>
                  <a:pt x="144780" y="198120"/>
                </a:lnTo>
                <a:lnTo>
                  <a:pt x="152400" y="205740"/>
                </a:lnTo>
                <a:lnTo>
                  <a:pt x="160020" y="205740"/>
                </a:lnTo>
                <a:lnTo>
                  <a:pt x="175260" y="213360"/>
                </a:lnTo>
                <a:lnTo>
                  <a:pt x="190500" y="213360"/>
                </a:lnTo>
                <a:lnTo>
                  <a:pt x="205740" y="213360"/>
                </a:lnTo>
                <a:lnTo>
                  <a:pt x="228600" y="220980"/>
                </a:lnTo>
                <a:lnTo>
                  <a:pt x="228600" y="22098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3771900" y="2148840"/>
            <a:ext cx="243841" cy="274321"/>
          </a:xfrm>
          <a:custGeom>
            <a:avLst/>
            <a:gdLst/>
            <a:ahLst/>
            <a:cxnLst/>
            <a:rect l="0" t="0" r="0" b="0"/>
            <a:pathLst>
              <a:path w="243841" h="274321">
                <a:moveTo>
                  <a:pt x="7620" y="259080"/>
                </a:moveTo>
                <a:lnTo>
                  <a:pt x="7620" y="259080"/>
                </a:lnTo>
                <a:lnTo>
                  <a:pt x="7620" y="259080"/>
                </a:lnTo>
                <a:lnTo>
                  <a:pt x="7620" y="259080"/>
                </a:lnTo>
                <a:lnTo>
                  <a:pt x="0" y="266700"/>
                </a:lnTo>
                <a:lnTo>
                  <a:pt x="0" y="266700"/>
                </a:lnTo>
                <a:lnTo>
                  <a:pt x="0" y="266700"/>
                </a:lnTo>
                <a:lnTo>
                  <a:pt x="0" y="266700"/>
                </a:lnTo>
                <a:lnTo>
                  <a:pt x="0" y="274320"/>
                </a:lnTo>
                <a:lnTo>
                  <a:pt x="0" y="274320"/>
                </a:lnTo>
                <a:lnTo>
                  <a:pt x="0" y="274320"/>
                </a:lnTo>
                <a:lnTo>
                  <a:pt x="0" y="274320"/>
                </a:lnTo>
                <a:lnTo>
                  <a:pt x="0" y="274320"/>
                </a:lnTo>
                <a:lnTo>
                  <a:pt x="0" y="274320"/>
                </a:lnTo>
                <a:lnTo>
                  <a:pt x="7620" y="274320"/>
                </a:lnTo>
                <a:lnTo>
                  <a:pt x="7620" y="274320"/>
                </a:lnTo>
                <a:lnTo>
                  <a:pt x="15240" y="274320"/>
                </a:lnTo>
                <a:lnTo>
                  <a:pt x="22860" y="274320"/>
                </a:lnTo>
                <a:lnTo>
                  <a:pt x="30480" y="274320"/>
                </a:lnTo>
                <a:lnTo>
                  <a:pt x="38100" y="266700"/>
                </a:lnTo>
                <a:lnTo>
                  <a:pt x="53340" y="266700"/>
                </a:lnTo>
                <a:lnTo>
                  <a:pt x="68580" y="259080"/>
                </a:lnTo>
                <a:lnTo>
                  <a:pt x="76200" y="251460"/>
                </a:lnTo>
                <a:lnTo>
                  <a:pt x="91440" y="251460"/>
                </a:lnTo>
                <a:lnTo>
                  <a:pt x="106680" y="243840"/>
                </a:lnTo>
                <a:lnTo>
                  <a:pt x="121920" y="236220"/>
                </a:lnTo>
                <a:lnTo>
                  <a:pt x="137160" y="228600"/>
                </a:lnTo>
                <a:lnTo>
                  <a:pt x="152400" y="228600"/>
                </a:lnTo>
                <a:lnTo>
                  <a:pt x="167640" y="220980"/>
                </a:lnTo>
                <a:lnTo>
                  <a:pt x="175260" y="213360"/>
                </a:lnTo>
                <a:lnTo>
                  <a:pt x="190500" y="205740"/>
                </a:lnTo>
                <a:lnTo>
                  <a:pt x="198120" y="198120"/>
                </a:lnTo>
                <a:lnTo>
                  <a:pt x="213360" y="190500"/>
                </a:lnTo>
                <a:lnTo>
                  <a:pt x="220980" y="182880"/>
                </a:lnTo>
                <a:lnTo>
                  <a:pt x="228600" y="167640"/>
                </a:lnTo>
                <a:lnTo>
                  <a:pt x="236220" y="160020"/>
                </a:lnTo>
                <a:lnTo>
                  <a:pt x="236220" y="152400"/>
                </a:lnTo>
                <a:lnTo>
                  <a:pt x="243840" y="144780"/>
                </a:lnTo>
                <a:lnTo>
                  <a:pt x="243840" y="137160"/>
                </a:lnTo>
                <a:lnTo>
                  <a:pt x="243840" y="121920"/>
                </a:lnTo>
                <a:lnTo>
                  <a:pt x="236220" y="114300"/>
                </a:lnTo>
                <a:lnTo>
                  <a:pt x="236220" y="106680"/>
                </a:lnTo>
                <a:lnTo>
                  <a:pt x="228600" y="91440"/>
                </a:lnTo>
                <a:lnTo>
                  <a:pt x="220980" y="83820"/>
                </a:lnTo>
                <a:lnTo>
                  <a:pt x="213360" y="76200"/>
                </a:lnTo>
                <a:lnTo>
                  <a:pt x="198120" y="68580"/>
                </a:lnTo>
                <a:lnTo>
                  <a:pt x="182880" y="60960"/>
                </a:lnTo>
                <a:lnTo>
                  <a:pt x="175260" y="53340"/>
                </a:lnTo>
                <a:lnTo>
                  <a:pt x="160020" y="45720"/>
                </a:lnTo>
                <a:lnTo>
                  <a:pt x="144780" y="38100"/>
                </a:lnTo>
                <a:lnTo>
                  <a:pt x="129540" y="30480"/>
                </a:lnTo>
                <a:lnTo>
                  <a:pt x="114300" y="30480"/>
                </a:lnTo>
                <a:lnTo>
                  <a:pt x="106680" y="22860"/>
                </a:lnTo>
                <a:lnTo>
                  <a:pt x="91440" y="15240"/>
                </a:lnTo>
                <a:lnTo>
                  <a:pt x="83820" y="15240"/>
                </a:lnTo>
                <a:lnTo>
                  <a:pt x="8382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0"/>
                </a:lnTo>
                <a:lnTo>
                  <a:pt x="7620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4008120" y="2034540"/>
            <a:ext cx="213361" cy="167641"/>
          </a:xfrm>
          <a:custGeom>
            <a:avLst/>
            <a:gdLst/>
            <a:ahLst/>
            <a:cxnLst/>
            <a:rect l="0" t="0" r="0" b="0"/>
            <a:pathLst>
              <a:path w="213361" h="167641">
                <a:moveTo>
                  <a:pt x="7620" y="83820"/>
                </a:moveTo>
                <a:lnTo>
                  <a:pt x="7620" y="83820"/>
                </a:lnTo>
                <a:lnTo>
                  <a:pt x="7620" y="76200"/>
                </a:lnTo>
                <a:lnTo>
                  <a:pt x="0" y="76200"/>
                </a:lnTo>
                <a:lnTo>
                  <a:pt x="0" y="68580"/>
                </a:lnTo>
                <a:lnTo>
                  <a:pt x="7620" y="68580"/>
                </a:lnTo>
                <a:lnTo>
                  <a:pt x="7620" y="60960"/>
                </a:lnTo>
                <a:lnTo>
                  <a:pt x="7620" y="60960"/>
                </a:lnTo>
                <a:lnTo>
                  <a:pt x="15240" y="53340"/>
                </a:lnTo>
                <a:lnTo>
                  <a:pt x="15240" y="45720"/>
                </a:lnTo>
                <a:lnTo>
                  <a:pt x="22860" y="45720"/>
                </a:lnTo>
                <a:lnTo>
                  <a:pt x="30480" y="38100"/>
                </a:lnTo>
                <a:lnTo>
                  <a:pt x="30480" y="38100"/>
                </a:lnTo>
                <a:lnTo>
                  <a:pt x="38100" y="30480"/>
                </a:lnTo>
                <a:lnTo>
                  <a:pt x="45720" y="22860"/>
                </a:lnTo>
                <a:lnTo>
                  <a:pt x="60960" y="22860"/>
                </a:lnTo>
                <a:lnTo>
                  <a:pt x="68580" y="15240"/>
                </a:lnTo>
                <a:lnTo>
                  <a:pt x="76200" y="15240"/>
                </a:lnTo>
                <a:lnTo>
                  <a:pt x="83820" y="7620"/>
                </a:lnTo>
                <a:lnTo>
                  <a:pt x="91440" y="7620"/>
                </a:lnTo>
                <a:lnTo>
                  <a:pt x="99060" y="7620"/>
                </a:lnTo>
                <a:lnTo>
                  <a:pt x="106680" y="0"/>
                </a:lnTo>
                <a:lnTo>
                  <a:pt x="106680" y="0"/>
                </a:lnTo>
                <a:lnTo>
                  <a:pt x="114300" y="0"/>
                </a:lnTo>
                <a:lnTo>
                  <a:pt x="114300" y="7620"/>
                </a:lnTo>
                <a:lnTo>
                  <a:pt x="114300" y="7620"/>
                </a:lnTo>
                <a:lnTo>
                  <a:pt x="121920" y="15240"/>
                </a:lnTo>
                <a:lnTo>
                  <a:pt x="121920" y="15240"/>
                </a:lnTo>
                <a:lnTo>
                  <a:pt x="114300" y="22860"/>
                </a:lnTo>
                <a:lnTo>
                  <a:pt x="114300" y="30480"/>
                </a:lnTo>
                <a:lnTo>
                  <a:pt x="106680" y="45720"/>
                </a:lnTo>
                <a:lnTo>
                  <a:pt x="106680" y="53340"/>
                </a:lnTo>
                <a:lnTo>
                  <a:pt x="99060" y="68580"/>
                </a:lnTo>
                <a:lnTo>
                  <a:pt x="91440" y="76200"/>
                </a:lnTo>
                <a:lnTo>
                  <a:pt x="76200" y="91440"/>
                </a:lnTo>
                <a:lnTo>
                  <a:pt x="68580" y="99060"/>
                </a:lnTo>
                <a:lnTo>
                  <a:pt x="60960" y="114300"/>
                </a:lnTo>
                <a:lnTo>
                  <a:pt x="53340" y="121920"/>
                </a:lnTo>
                <a:lnTo>
                  <a:pt x="45720" y="129540"/>
                </a:lnTo>
                <a:lnTo>
                  <a:pt x="45720" y="137160"/>
                </a:lnTo>
                <a:lnTo>
                  <a:pt x="45720" y="144780"/>
                </a:lnTo>
                <a:lnTo>
                  <a:pt x="45720" y="152400"/>
                </a:lnTo>
                <a:lnTo>
                  <a:pt x="53340" y="160020"/>
                </a:lnTo>
                <a:lnTo>
                  <a:pt x="53340" y="160020"/>
                </a:lnTo>
                <a:lnTo>
                  <a:pt x="60960" y="160020"/>
                </a:lnTo>
                <a:lnTo>
                  <a:pt x="76200" y="167640"/>
                </a:lnTo>
                <a:lnTo>
                  <a:pt x="91440" y="160020"/>
                </a:lnTo>
                <a:lnTo>
                  <a:pt x="99060" y="160020"/>
                </a:lnTo>
                <a:lnTo>
                  <a:pt x="121920" y="160020"/>
                </a:lnTo>
                <a:lnTo>
                  <a:pt x="137160" y="152400"/>
                </a:lnTo>
                <a:lnTo>
                  <a:pt x="152400" y="152400"/>
                </a:lnTo>
                <a:lnTo>
                  <a:pt x="175260" y="144780"/>
                </a:lnTo>
                <a:lnTo>
                  <a:pt x="190500" y="137160"/>
                </a:lnTo>
                <a:lnTo>
                  <a:pt x="213360" y="129540"/>
                </a:lnTo>
                <a:lnTo>
                  <a:pt x="213360" y="1295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4236720" y="2125980"/>
            <a:ext cx="53341" cy="1"/>
          </a:xfrm>
          <a:custGeom>
            <a:avLst/>
            <a:gdLst/>
            <a:ahLst/>
            <a:cxnLst/>
            <a:rect l="0" t="0" r="0" b="0"/>
            <a:pathLst>
              <a:path w="53341" h="1">
                <a:moveTo>
                  <a:pt x="762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22860" y="0"/>
                </a:lnTo>
                <a:lnTo>
                  <a:pt x="30480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5334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4335780" y="1950720"/>
            <a:ext cx="144781" cy="114301"/>
          </a:xfrm>
          <a:custGeom>
            <a:avLst/>
            <a:gdLst/>
            <a:ahLst/>
            <a:cxnLst/>
            <a:rect l="0" t="0" r="0" b="0"/>
            <a:pathLst>
              <a:path w="144781" h="114301">
                <a:moveTo>
                  <a:pt x="15240" y="15240"/>
                </a:moveTo>
                <a:lnTo>
                  <a:pt x="15240" y="1524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0"/>
                </a:lnTo>
                <a:lnTo>
                  <a:pt x="15240" y="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15240"/>
                </a:lnTo>
                <a:lnTo>
                  <a:pt x="22860" y="22860"/>
                </a:lnTo>
                <a:lnTo>
                  <a:pt x="22860" y="22860"/>
                </a:lnTo>
                <a:lnTo>
                  <a:pt x="15240" y="30480"/>
                </a:lnTo>
                <a:lnTo>
                  <a:pt x="15240" y="38100"/>
                </a:lnTo>
                <a:lnTo>
                  <a:pt x="15240" y="45720"/>
                </a:lnTo>
                <a:lnTo>
                  <a:pt x="7620" y="53340"/>
                </a:lnTo>
                <a:lnTo>
                  <a:pt x="7620" y="60960"/>
                </a:lnTo>
                <a:lnTo>
                  <a:pt x="7620" y="68580"/>
                </a:lnTo>
                <a:lnTo>
                  <a:pt x="0" y="76200"/>
                </a:lnTo>
                <a:lnTo>
                  <a:pt x="0" y="83820"/>
                </a:lnTo>
                <a:lnTo>
                  <a:pt x="0" y="91440"/>
                </a:lnTo>
                <a:lnTo>
                  <a:pt x="0" y="99060"/>
                </a:lnTo>
                <a:lnTo>
                  <a:pt x="0" y="106680"/>
                </a:lnTo>
                <a:lnTo>
                  <a:pt x="0" y="106680"/>
                </a:lnTo>
                <a:lnTo>
                  <a:pt x="7620" y="114300"/>
                </a:lnTo>
                <a:lnTo>
                  <a:pt x="15240" y="114300"/>
                </a:lnTo>
                <a:lnTo>
                  <a:pt x="22860" y="114300"/>
                </a:lnTo>
                <a:lnTo>
                  <a:pt x="38100" y="114300"/>
                </a:lnTo>
                <a:lnTo>
                  <a:pt x="53340" y="114300"/>
                </a:lnTo>
                <a:lnTo>
                  <a:pt x="68580" y="106680"/>
                </a:lnTo>
                <a:lnTo>
                  <a:pt x="83820" y="106680"/>
                </a:lnTo>
                <a:lnTo>
                  <a:pt x="99060" y="99060"/>
                </a:lnTo>
                <a:lnTo>
                  <a:pt x="114300" y="91440"/>
                </a:lnTo>
                <a:lnTo>
                  <a:pt x="121920" y="83820"/>
                </a:lnTo>
                <a:lnTo>
                  <a:pt x="144780" y="68580"/>
                </a:lnTo>
                <a:lnTo>
                  <a:pt x="144780" y="6858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4457700" y="1897380"/>
            <a:ext cx="45721" cy="251461"/>
          </a:xfrm>
          <a:custGeom>
            <a:avLst/>
            <a:gdLst/>
            <a:ahLst/>
            <a:cxnLst/>
            <a:rect l="0" t="0" r="0" b="0"/>
            <a:pathLst>
              <a:path w="45721" h="251461">
                <a:moveTo>
                  <a:pt x="7620" y="0"/>
                </a:moveTo>
                <a:lnTo>
                  <a:pt x="7620" y="0"/>
                </a:lnTo>
                <a:lnTo>
                  <a:pt x="0" y="7620"/>
                </a:lnTo>
                <a:lnTo>
                  <a:pt x="0" y="15240"/>
                </a:lnTo>
                <a:lnTo>
                  <a:pt x="0" y="22860"/>
                </a:lnTo>
                <a:lnTo>
                  <a:pt x="0" y="38100"/>
                </a:lnTo>
                <a:lnTo>
                  <a:pt x="7620" y="45720"/>
                </a:lnTo>
                <a:lnTo>
                  <a:pt x="7620" y="60960"/>
                </a:lnTo>
                <a:lnTo>
                  <a:pt x="7620" y="68580"/>
                </a:lnTo>
                <a:lnTo>
                  <a:pt x="7620" y="83820"/>
                </a:lnTo>
                <a:lnTo>
                  <a:pt x="7620" y="99060"/>
                </a:lnTo>
                <a:lnTo>
                  <a:pt x="15240" y="114300"/>
                </a:lnTo>
                <a:lnTo>
                  <a:pt x="15240" y="129540"/>
                </a:lnTo>
                <a:lnTo>
                  <a:pt x="22860" y="144780"/>
                </a:lnTo>
                <a:lnTo>
                  <a:pt x="22860" y="160020"/>
                </a:lnTo>
                <a:lnTo>
                  <a:pt x="22860" y="175260"/>
                </a:lnTo>
                <a:lnTo>
                  <a:pt x="30480" y="190500"/>
                </a:lnTo>
                <a:lnTo>
                  <a:pt x="30480" y="205740"/>
                </a:lnTo>
                <a:lnTo>
                  <a:pt x="38100" y="213360"/>
                </a:lnTo>
                <a:lnTo>
                  <a:pt x="38100" y="228600"/>
                </a:lnTo>
                <a:lnTo>
                  <a:pt x="45720" y="251460"/>
                </a:lnTo>
                <a:lnTo>
                  <a:pt x="45720" y="25146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685800" y="2385060"/>
            <a:ext cx="3253741" cy="701041"/>
          </a:xfrm>
          <a:custGeom>
            <a:avLst/>
            <a:gdLst/>
            <a:ahLst/>
            <a:cxnLst/>
            <a:rect l="0" t="0" r="0" b="0"/>
            <a:pathLst>
              <a:path w="3253741" h="701041">
                <a:moveTo>
                  <a:pt x="7620" y="701040"/>
                </a:moveTo>
                <a:lnTo>
                  <a:pt x="0" y="701040"/>
                </a:lnTo>
                <a:lnTo>
                  <a:pt x="0" y="701040"/>
                </a:lnTo>
                <a:lnTo>
                  <a:pt x="7620" y="701040"/>
                </a:lnTo>
                <a:lnTo>
                  <a:pt x="7620" y="701040"/>
                </a:lnTo>
                <a:lnTo>
                  <a:pt x="7620" y="701040"/>
                </a:lnTo>
                <a:lnTo>
                  <a:pt x="7620" y="701040"/>
                </a:lnTo>
                <a:lnTo>
                  <a:pt x="15240" y="693420"/>
                </a:lnTo>
                <a:lnTo>
                  <a:pt x="22860" y="693420"/>
                </a:lnTo>
                <a:lnTo>
                  <a:pt x="22860" y="693420"/>
                </a:lnTo>
                <a:lnTo>
                  <a:pt x="30480" y="693420"/>
                </a:lnTo>
                <a:lnTo>
                  <a:pt x="30480" y="693420"/>
                </a:lnTo>
                <a:lnTo>
                  <a:pt x="38100" y="693420"/>
                </a:lnTo>
                <a:lnTo>
                  <a:pt x="45720" y="693420"/>
                </a:lnTo>
                <a:lnTo>
                  <a:pt x="53340" y="693420"/>
                </a:lnTo>
                <a:lnTo>
                  <a:pt x="53340" y="693420"/>
                </a:lnTo>
                <a:lnTo>
                  <a:pt x="60960" y="693420"/>
                </a:lnTo>
                <a:lnTo>
                  <a:pt x="68580" y="693420"/>
                </a:lnTo>
                <a:lnTo>
                  <a:pt x="76200" y="693420"/>
                </a:lnTo>
                <a:lnTo>
                  <a:pt x="83820" y="693420"/>
                </a:lnTo>
                <a:lnTo>
                  <a:pt x="91440" y="685800"/>
                </a:lnTo>
                <a:lnTo>
                  <a:pt x="99060" y="685800"/>
                </a:lnTo>
                <a:lnTo>
                  <a:pt x="106680" y="685800"/>
                </a:lnTo>
                <a:lnTo>
                  <a:pt x="121920" y="685800"/>
                </a:lnTo>
                <a:lnTo>
                  <a:pt x="129540" y="685800"/>
                </a:lnTo>
                <a:lnTo>
                  <a:pt x="137160" y="685800"/>
                </a:lnTo>
                <a:lnTo>
                  <a:pt x="144780" y="685800"/>
                </a:lnTo>
                <a:lnTo>
                  <a:pt x="152400" y="685800"/>
                </a:lnTo>
                <a:lnTo>
                  <a:pt x="167640" y="678180"/>
                </a:lnTo>
                <a:lnTo>
                  <a:pt x="175260" y="678180"/>
                </a:lnTo>
                <a:lnTo>
                  <a:pt x="190500" y="678180"/>
                </a:lnTo>
                <a:lnTo>
                  <a:pt x="198120" y="678180"/>
                </a:lnTo>
                <a:lnTo>
                  <a:pt x="213360" y="678180"/>
                </a:lnTo>
                <a:lnTo>
                  <a:pt x="220980" y="678180"/>
                </a:lnTo>
                <a:lnTo>
                  <a:pt x="236220" y="678180"/>
                </a:lnTo>
                <a:lnTo>
                  <a:pt x="243840" y="678180"/>
                </a:lnTo>
                <a:lnTo>
                  <a:pt x="259080" y="678180"/>
                </a:lnTo>
                <a:lnTo>
                  <a:pt x="266700" y="678180"/>
                </a:lnTo>
                <a:lnTo>
                  <a:pt x="281940" y="678180"/>
                </a:lnTo>
                <a:lnTo>
                  <a:pt x="289560" y="678180"/>
                </a:lnTo>
                <a:lnTo>
                  <a:pt x="312420" y="678180"/>
                </a:lnTo>
                <a:lnTo>
                  <a:pt x="320040" y="678180"/>
                </a:lnTo>
                <a:lnTo>
                  <a:pt x="335280" y="678180"/>
                </a:lnTo>
                <a:lnTo>
                  <a:pt x="342900" y="678180"/>
                </a:lnTo>
                <a:lnTo>
                  <a:pt x="358140" y="678180"/>
                </a:lnTo>
                <a:lnTo>
                  <a:pt x="373380" y="678180"/>
                </a:lnTo>
                <a:lnTo>
                  <a:pt x="381000" y="678180"/>
                </a:lnTo>
                <a:lnTo>
                  <a:pt x="396240" y="678180"/>
                </a:lnTo>
                <a:lnTo>
                  <a:pt x="411480" y="670560"/>
                </a:lnTo>
                <a:lnTo>
                  <a:pt x="419100" y="670560"/>
                </a:lnTo>
                <a:lnTo>
                  <a:pt x="434340" y="670560"/>
                </a:lnTo>
                <a:lnTo>
                  <a:pt x="449580" y="670560"/>
                </a:lnTo>
                <a:lnTo>
                  <a:pt x="464820" y="670560"/>
                </a:lnTo>
                <a:lnTo>
                  <a:pt x="472440" y="670560"/>
                </a:lnTo>
                <a:lnTo>
                  <a:pt x="487680" y="670560"/>
                </a:lnTo>
                <a:lnTo>
                  <a:pt x="502920" y="670560"/>
                </a:lnTo>
                <a:lnTo>
                  <a:pt x="518160" y="670560"/>
                </a:lnTo>
                <a:lnTo>
                  <a:pt x="525780" y="670560"/>
                </a:lnTo>
                <a:lnTo>
                  <a:pt x="541020" y="670560"/>
                </a:lnTo>
                <a:lnTo>
                  <a:pt x="556260" y="670560"/>
                </a:lnTo>
                <a:lnTo>
                  <a:pt x="571500" y="670560"/>
                </a:lnTo>
                <a:lnTo>
                  <a:pt x="586740" y="670560"/>
                </a:lnTo>
                <a:lnTo>
                  <a:pt x="601980" y="670560"/>
                </a:lnTo>
                <a:lnTo>
                  <a:pt x="617220" y="670560"/>
                </a:lnTo>
                <a:lnTo>
                  <a:pt x="632460" y="670560"/>
                </a:lnTo>
                <a:lnTo>
                  <a:pt x="640080" y="670560"/>
                </a:lnTo>
                <a:lnTo>
                  <a:pt x="655320" y="670560"/>
                </a:lnTo>
                <a:lnTo>
                  <a:pt x="670560" y="670560"/>
                </a:lnTo>
                <a:lnTo>
                  <a:pt x="685800" y="670560"/>
                </a:lnTo>
                <a:lnTo>
                  <a:pt x="701040" y="670560"/>
                </a:lnTo>
                <a:lnTo>
                  <a:pt x="716280" y="670560"/>
                </a:lnTo>
                <a:lnTo>
                  <a:pt x="731520" y="670560"/>
                </a:lnTo>
                <a:lnTo>
                  <a:pt x="746760" y="670560"/>
                </a:lnTo>
                <a:lnTo>
                  <a:pt x="762000" y="670560"/>
                </a:lnTo>
                <a:lnTo>
                  <a:pt x="777240" y="670560"/>
                </a:lnTo>
                <a:lnTo>
                  <a:pt x="792480" y="670560"/>
                </a:lnTo>
                <a:lnTo>
                  <a:pt x="807720" y="670560"/>
                </a:lnTo>
                <a:lnTo>
                  <a:pt x="822960" y="670560"/>
                </a:lnTo>
                <a:lnTo>
                  <a:pt x="838200" y="670560"/>
                </a:lnTo>
                <a:lnTo>
                  <a:pt x="853440" y="670560"/>
                </a:lnTo>
                <a:lnTo>
                  <a:pt x="868680" y="670560"/>
                </a:lnTo>
                <a:lnTo>
                  <a:pt x="891540" y="670560"/>
                </a:lnTo>
                <a:lnTo>
                  <a:pt x="906780" y="670560"/>
                </a:lnTo>
                <a:lnTo>
                  <a:pt x="922020" y="670560"/>
                </a:lnTo>
                <a:lnTo>
                  <a:pt x="937260" y="670560"/>
                </a:lnTo>
                <a:lnTo>
                  <a:pt x="952500" y="670560"/>
                </a:lnTo>
                <a:lnTo>
                  <a:pt x="967740" y="670560"/>
                </a:lnTo>
                <a:lnTo>
                  <a:pt x="982980" y="670560"/>
                </a:lnTo>
                <a:lnTo>
                  <a:pt x="1005840" y="670560"/>
                </a:lnTo>
                <a:lnTo>
                  <a:pt x="1021080" y="670560"/>
                </a:lnTo>
                <a:lnTo>
                  <a:pt x="1036320" y="670560"/>
                </a:lnTo>
                <a:lnTo>
                  <a:pt x="1051560" y="670560"/>
                </a:lnTo>
                <a:lnTo>
                  <a:pt x="1066800" y="670560"/>
                </a:lnTo>
                <a:lnTo>
                  <a:pt x="1082040" y="670560"/>
                </a:lnTo>
                <a:lnTo>
                  <a:pt x="1097280" y="670560"/>
                </a:lnTo>
                <a:lnTo>
                  <a:pt x="1112520" y="670560"/>
                </a:lnTo>
                <a:lnTo>
                  <a:pt x="1135380" y="670560"/>
                </a:lnTo>
                <a:lnTo>
                  <a:pt x="1150620" y="670560"/>
                </a:lnTo>
                <a:lnTo>
                  <a:pt x="1173480" y="670560"/>
                </a:lnTo>
                <a:lnTo>
                  <a:pt x="1188720" y="670560"/>
                </a:lnTo>
                <a:lnTo>
                  <a:pt x="1203960" y="670560"/>
                </a:lnTo>
                <a:lnTo>
                  <a:pt x="1219200" y="670560"/>
                </a:lnTo>
                <a:lnTo>
                  <a:pt x="1242060" y="670560"/>
                </a:lnTo>
                <a:lnTo>
                  <a:pt x="1257300" y="670560"/>
                </a:lnTo>
                <a:lnTo>
                  <a:pt x="1272540" y="670560"/>
                </a:lnTo>
                <a:lnTo>
                  <a:pt x="1295400" y="662940"/>
                </a:lnTo>
                <a:lnTo>
                  <a:pt x="1310640" y="662940"/>
                </a:lnTo>
                <a:lnTo>
                  <a:pt x="1325880" y="662940"/>
                </a:lnTo>
                <a:lnTo>
                  <a:pt x="1341120" y="662940"/>
                </a:lnTo>
                <a:lnTo>
                  <a:pt x="1363980" y="662940"/>
                </a:lnTo>
                <a:lnTo>
                  <a:pt x="1379220" y="662940"/>
                </a:lnTo>
                <a:lnTo>
                  <a:pt x="1394460" y="662940"/>
                </a:lnTo>
                <a:lnTo>
                  <a:pt x="1417320" y="662940"/>
                </a:lnTo>
                <a:lnTo>
                  <a:pt x="1432560" y="662940"/>
                </a:lnTo>
                <a:lnTo>
                  <a:pt x="1455420" y="662940"/>
                </a:lnTo>
                <a:lnTo>
                  <a:pt x="1470660" y="662940"/>
                </a:lnTo>
                <a:lnTo>
                  <a:pt x="1493520" y="662940"/>
                </a:lnTo>
                <a:lnTo>
                  <a:pt x="1508760" y="662940"/>
                </a:lnTo>
                <a:lnTo>
                  <a:pt x="1531620" y="662940"/>
                </a:lnTo>
                <a:lnTo>
                  <a:pt x="1554480" y="662940"/>
                </a:lnTo>
                <a:lnTo>
                  <a:pt x="1569720" y="662940"/>
                </a:lnTo>
                <a:lnTo>
                  <a:pt x="1592580" y="662940"/>
                </a:lnTo>
                <a:lnTo>
                  <a:pt x="1607820" y="662940"/>
                </a:lnTo>
                <a:lnTo>
                  <a:pt x="1630680" y="662940"/>
                </a:lnTo>
                <a:lnTo>
                  <a:pt x="1653540" y="662940"/>
                </a:lnTo>
                <a:lnTo>
                  <a:pt x="1668780" y="662940"/>
                </a:lnTo>
                <a:lnTo>
                  <a:pt x="1691640" y="662940"/>
                </a:lnTo>
                <a:lnTo>
                  <a:pt x="1714500" y="662940"/>
                </a:lnTo>
                <a:lnTo>
                  <a:pt x="1737360" y="662940"/>
                </a:lnTo>
                <a:lnTo>
                  <a:pt x="1760220" y="662940"/>
                </a:lnTo>
                <a:lnTo>
                  <a:pt x="1775460" y="662940"/>
                </a:lnTo>
                <a:lnTo>
                  <a:pt x="1798320" y="662940"/>
                </a:lnTo>
                <a:lnTo>
                  <a:pt x="1821180" y="662940"/>
                </a:lnTo>
                <a:lnTo>
                  <a:pt x="1844040" y="662940"/>
                </a:lnTo>
                <a:lnTo>
                  <a:pt x="1859280" y="662940"/>
                </a:lnTo>
                <a:lnTo>
                  <a:pt x="1882140" y="655320"/>
                </a:lnTo>
                <a:lnTo>
                  <a:pt x="1905000" y="655320"/>
                </a:lnTo>
                <a:lnTo>
                  <a:pt x="1927860" y="655320"/>
                </a:lnTo>
                <a:lnTo>
                  <a:pt x="1950720" y="655320"/>
                </a:lnTo>
                <a:lnTo>
                  <a:pt x="1965960" y="662940"/>
                </a:lnTo>
                <a:lnTo>
                  <a:pt x="1988820" y="655320"/>
                </a:lnTo>
                <a:lnTo>
                  <a:pt x="2011680" y="655320"/>
                </a:lnTo>
                <a:lnTo>
                  <a:pt x="2034540" y="655320"/>
                </a:lnTo>
                <a:lnTo>
                  <a:pt x="2057400" y="655320"/>
                </a:lnTo>
                <a:lnTo>
                  <a:pt x="2080260" y="655320"/>
                </a:lnTo>
                <a:lnTo>
                  <a:pt x="2103120" y="655320"/>
                </a:lnTo>
                <a:lnTo>
                  <a:pt x="2125980" y="655320"/>
                </a:lnTo>
                <a:lnTo>
                  <a:pt x="2141220" y="655320"/>
                </a:lnTo>
                <a:lnTo>
                  <a:pt x="2164080" y="655320"/>
                </a:lnTo>
                <a:lnTo>
                  <a:pt x="2186940" y="655320"/>
                </a:lnTo>
                <a:lnTo>
                  <a:pt x="2202180" y="655320"/>
                </a:lnTo>
                <a:lnTo>
                  <a:pt x="2225040" y="655320"/>
                </a:lnTo>
                <a:lnTo>
                  <a:pt x="2247900" y="655320"/>
                </a:lnTo>
                <a:lnTo>
                  <a:pt x="2270760" y="655320"/>
                </a:lnTo>
                <a:lnTo>
                  <a:pt x="2286000" y="647700"/>
                </a:lnTo>
                <a:lnTo>
                  <a:pt x="2308860" y="647700"/>
                </a:lnTo>
                <a:lnTo>
                  <a:pt x="2331720" y="647700"/>
                </a:lnTo>
                <a:lnTo>
                  <a:pt x="2354580" y="647700"/>
                </a:lnTo>
                <a:lnTo>
                  <a:pt x="2377440" y="647700"/>
                </a:lnTo>
                <a:lnTo>
                  <a:pt x="2392680" y="647700"/>
                </a:lnTo>
                <a:lnTo>
                  <a:pt x="2415540" y="647700"/>
                </a:lnTo>
                <a:lnTo>
                  <a:pt x="2438400" y="640080"/>
                </a:lnTo>
                <a:lnTo>
                  <a:pt x="2453640" y="640080"/>
                </a:lnTo>
                <a:lnTo>
                  <a:pt x="2476500" y="640080"/>
                </a:lnTo>
                <a:lnTo>
                  <a:pt x="2499360" y="640080"/>
                </a:lnTo>
                <a:lnTo>
                  <a:pt x="2514600" y="640080"/>
                </a:lnTo>
                <a:lnTo>
                  <a:pt x="2537460" y="640080"/>
                </a:lnTo>
                <a:lnTo>
                  <a:pt x="2552700" y="640080"/>
                </a:lnTo>
                <a:lnTo>
                  <a:pt x="2575560" y="640080"/>
                </a:lnTo>
                <a:lnTo>
                  <a:pt x="2598420" y="640080"/>
                </a:lnTo>
                <a:lnTo>
                  <a:pt x="2621280" y="640080"/>
                </a:lnTo>
                <a:lnTo>
                  <a:pt x="2636520" y="640080"/>
                </a:lnTo>
                <a:lnTo>
                  <a:pt x="2659380" y="640080"/>
                </a:lnTo>
                <a:lnTo>
                  <a:pt x="2682240" y="640080"/>
                </a:lnTo>
                <a:lnTo>
                  <a:pt x="2697480" y="640080"/>
                </a:lnTo>
                <a:lnTo>
                  <a:pt x="2720340" y="640080"/>
                </a:lnTo>
                <a:lnTo>
                  <a:pt x="2735580" y="640080"/>
                </a:lnTo>
                <a:lnTo>
                  <a:pt x="2750820" y="640080"/>
                </a:lnTo>
                <a:lnTo>
                  <a:pt x="2773680" y="640080"/>
                </a:lnTo>
                <a:lnTo>
                  <a:pt x="2788920" y="640080"/>
                </a:lnTo>
                <a:lnTo>
                  <a:pt x="2811780" y="640080"/>
                </a:lnTo>
                <a:lnTo>
                  <a:pt x="2827020" y="640080"/>
                </a:lnTo>
                <a:lnTo>
                  <a:pt x="2842260" y="647700"/>
                </a:lnTo>
                <a:lnTo>
                  <a:pt x="2865120" y="647700"/>
                </a:lnTo>
                <a:lnTo>
                  <a:pt x="2880360" y="647700"/>
                </a:lnTo>
                <a:lnTo>
                  <a:pt x="2895600" y="647700"/>
                </a:lnTo>
                <a:lnTo>
                  <a:pt x="2918460" y="647700"/>
                </a:lnTo>
                <a:lnTo>
                  <a:pt x="2933700" y="655320"/>
                </a:lnTo>
                <a:lnTo>
                  <a:pt x="2948940" y="655320"/>
                </a:lnTo>
                <a:lnTo>
                  <a:pt x="2964180" y="655320"/>
                </a:lnTo>
                <a:lnTo>
                  <a:pt x="2979420" y="655320"/>
                </a:lnTo>
                <a:lnTo>
                  <a:pt x="2994660" y="655320"/>
                </a:lnTo>
                <a:lnTo>
                  <a:pt x="3009900" y="655320"/>
                </a:lnTo>
                <a:lnTo>
                  <a:pt x="3025140" y="655320"/>
                </a:lnTo>
                <a:lnTo>
                  <a:pt x="3032760" y="662940"/>
                </a:lnTo>
                <a:lnTo>
                  <a:pt x="3055620" y="662940"/>
                </a:lnTo>
                <a:lnTo>
                  <a:pt x="3063240" y="662940"/>
                </a:lnTo>
                <a:lnTo>
                  <a:pt x="3078480" y="662940"/>
                </a:lnTo>
                <a:lnTo>
                  <a:pt x="3086100" y="662940"/>
                </a:lnTo>
                <a:lnTo>
                  <a:pt x="3101340" y="662940"/>
                </a:lnTo>
                <a:lnTo>
                  <a:pt x="3116580" y="670560"/>
                </a:lnTo>
                <a:lnTo>
                  <a:pt x="3124200" y="670560"/>
                </a:lnTo>
                <a:lnTo>
                  <a:pt x="3139440" y="670560"/>
                </a:lnTo>
                <a:lnTo>
                  <a:pt x="3147060" y="670560"/>
                </a:lnTo>
                <a:lnTo>
                  <a:pt x="3162300" y="670560"/>
                </a:lnTo>
                <a:lnTo>
                  <a:pt x="3169920" y="670560"/>
                </a:lnTo>
                <a:lnTo>
                  <a:pt x="3177540" y="670560"/>
                </a:lnTo>
                <a:lnTo>
                  <a:pt x="3185160" y="670560"/>
                </a:lnTo>
                <a:lnTo>
                  <a:pt x="3192780" y="670560"/>
                </a:lnTo>
                <a:lnTo>
                  <a:pt x="3200400" y="670560"/>
                </a:lnTo>
                <a:lnTo>
                  <a:pt x="3208020" y="670560"/>
                </a:lnTo>
                <a:lnTo>
                  <a:pt x="3215640" y="670560"/>
                </a:lnTo>
                <a:lnTo>
                  <a:pt x="3223260" y="678180"/>
                </a:lnTo>
                <a:lnTo>
                  <a:pt x="3223260" y="678180"/>
                </a:lnTo>
                <a:lnTo>
                  <a:pt x="3230880" y="678180"/>
                </a:lnTo>
                <a:lnTo>
                  <a:pt x="3238500" y="678180"/>
                </a:lnTo>
                <a:lnTo>
                  <a:pt x="3238500" y="678180"/>
                </a:lnTo>
                <a:lnTo>
                  <a:pt x="3238500" y="678180"/>
                </a:lnTo>
                <a:lnTo>
                  <a:pt x="3246120" y="678180"/>
                </a:lnTo>
                <a:lnTo>
                  <a:pt x="3246120" y="678180"/>
                </a:lnTo>
                <a:lnTo>
                  <a:pt x="3253740" y="678180"/>
                </a:lnTo>
                <a:lnTo>
                  <a:pt x="3253740" y="678180"/>
                </a:lnTo>
                <a:lnTo>
                  <a:pt x="3253740" y="670560"/>
                </a:lnTo>
                <a:lnTo>
                  <a:pt x="3253740" y="670560"/>
                </a:lnTo>
                <a:lnTo>
                  <a:pt x="3253740" y="670560"/>
                </a:lnTo>
                <a:lnTo>
                  <a:pt x="3253740" y="670560"/>
                </a:lnTo>
                <a:lnTo>
                  <a:pt x="3253740" y="670560"/>
                </a:lnTo>
                <a:lnTo>
                  <a:pt x="3253740" y="670560"/>
                </a:lnTo>
                <a:lnTo>
                  <a:pt x="3253740" y="670560"/>
                </a:lnTo>
                <a:lnTo>
                  <a:pt x="3253740" y="670560"/>
                </a:lnTo>
                <a:lnTo>
                  <a:pt x="3253740" y="670560"/>
                </a:lnTo>
                <a:lnTo>
                  <a:pt x="3253740" y="662940"/>
                </a:lnTo>
                <a:lnTo>
                  <a:pt x="3253740" y="662940"/>
                </a:lnTo>
                <a:lnTo>
                  <a:pt x="3253740" y="662940"/>
                </a:lnTo>
                <a:lnTo>
                  <a:pt x="3253740" y="655320"/>
                </a:lnTo>
                <a:lnTo>
                  <a:pt x="3253740" y="655320"/>
                </a:lnTo>
                <a:lnTo>
                  <a:pt x="3246120" y="647700"/>
                </a:lnTo>
                <a:lnTo>
                  <a:pt x="3246120" y="647700"/>
                </a:lnTo>
                <a:lnTo>
                  <a:pt x="3246120" y="640080"/>
                </a:lnTo>
                <a:lnTo>
                  <a:pt x="3238500" y="632460"/>
                </a:lnTo>
                <a:lnTo>
                  <a:pt x="3238500" y="632460"/>
                </a:lnTo>
                <a:lnTo>
                  <a:pt x="3238500" y="624840"/>
                </a:lnTo>
                <a:lnTo>
                  <a:pt x="3230880" y="617220"/>
                </a:lnTo>
                <a:lnTo>
                  <a:pt x="3230880" y="609600"/>
                </a:lnTo>
                <a:lnTo>
                  <a:pt x="3230880" y="609600"/>
                </a:lnTo>
                <a:lnTo>
                  <a:pt x="3223260" y="601980"/>
                </a:lnTo>
                <a:lnTo>
                  <a:pt x="3223260" y="586740"/>
                </a:lnTo>
                <a:lnTo>
                  <a:pt x="3215640" y="586740"/>
                </a:lnTo>
                <a:lnTo>
                  <a:pt x="3215640" y="571500"/>
                </a:lnTo>
                <a:lnTo>
                  <a:pt x="3208020" y="563880"/>
                </a:lnTo>
                <a:lnTo>
                  <a:pt x="3208020" y="556260"/>
                </a:lnTo>
                <a:lnTo>
                  <a:pt x="3208020" y="548640"/>
                </a:lnTo>
                <a:lnTo>
                  <a:pt x="3200400" y="541020"/>
                </a:lnTo>
                <a:lnTo>
                  <a:pt x="3200400" y="525780"/>
                </a:lnTo>
                <a:lnTo>
                  <a:pt x="3192780" y="518160"/>
                </a:lnTo>
                <a:lnTo>
                  <a:pt x="3185160" y="510540"/>
                </a:lnTo>
                <a:lnTo>
                  <a:pt x="3185160" y="502920"/>
                </a:lnTo>
                <a:lnTo>
                  <a:pt x="3177540" y="495300"/>
                </a:lnTo>
                <a:lnTo>
                  <a:pt x="3177540" y="480060"/>
                </a:lnTo>
                <a:lnTo>
                  <a:pt x="3169920" y="472440"/>
                </a:lnTo>
                <a:lnTo>
                  <a:pt x="3169920" y="457200"/>
                </a:lnTo>
                <a:lnTo>
                  <a:pt x="3162300" y="449580"/>
                </a:lnTo>
                <a:lnTo>
                  <a:pt x="3162300" y="441960"/>
                </a:lnTo>
                <a:lnTo>
                  <a:pt x="3154680" y="426720"/>
                </a:lnTo>
                <a:lnTo>
                  <a:pt x="3154680" y="419100"/>
                </a:lnTo>
                <a:lnTo>
                  <a:pt x="3154680" y="403860"/>
                </a:lnTo>
                <a:lnTo>
                  <a:pt x="3147060" y="396240"/>
                </a:lnTo>
                <a:lnTo>
                  <a:pt x="3147060" y="388620"/>
                </a:lnTo>
                <a:lnTo>
                  <a:pt x="3139440" y="373380"/>
                </a:lnTo>
                <a:lnTo>
                  <a:pt x="3139440" y="365760"/>
                </a:lnTo>
                <a:lnTo>
                  <a:pt x="3131820" y="358140"/>
                </a:lnTo>
                <a:lnTo>
                  <a:pt x="3131820" y="342900"/>
                </a:lnTo>
                <a:lnTo>
                  <a:pt x="3131820" y="335280"/>
                </a:lnTo>
                <a:lnTo>
                  <a:pt x="3124200" y="320040"/>
                </a:lnTo>
                <a:lnTo>
                  <a:pt x="3124200" y="312420"/>
                </a:lnTo>
                <a:lnTo>
                  <a:pt x="3124200" y="304800"/>
                </a:lnTo>
                <a:lnTo>
                  <a:pt x="3116580" y="289560"/>
                </a:lnTo>
                <a:lnTo>
                  <a:pt x="3116580" y="281940"/>
                </a:lnTo>
                <a:lnTo>
                  <a:pt x="3108960" y="274320"/>
                </a:lnTo>
                <a:lnTo>
                  <a:pt x="3108960" y="259080"/>
                </a:lnTo>
                <a:lnTo>
                  <a:pt x="3108960" y="251460"/>
                </a:lnTo>
                <a:lnTo>
                  <a:pt x="3101340" y="236220"/>
                </a:lnTo>
                <a:lnTo>
                  <a:pt x="3093720" y="228600"/>
                </a:lnTo>
                <a:lnTo>
                  <a:pt x="3093720" y="220980"/>
                </a:lnTo>
                <a:lnTo>
                  <a:pt x="3093720" y="213360"/>
                </a:lnTo>
                <a:lnTo>
                  <a:pt x="3093720" y="198120"/>
                </a:lnTo>
                <a:lnTo>
                  <a:pt x="3086100" y="190500"/>
                </a:lnTo>
                <a:lnTo>
                  <a:pt x="3086100" y="182880"/>
                </a:lnTo>
                <a:lnTo>
                  <a:pt x="3086100" y="167640"/>
                </a:lnTo>
                <a:lnTo>
                  <a:pt x="3078480" y="160020"/>
                </a:lnTo>
                <a:lnTo>
                  <a:pt x="3078480" y="152400"/>
                </a:lnTo>
                <a:lnTo>
                  <a:pt x="3078480" y="144780"/>
                </a:lnTo>
                <a:lnTo>
                  <a:pt x="3078480" y="129540"/>
                </a:lnTo>
                <a:lnTo>
                  <a:pt x="3070860" y="121920"/>
                </a:lnTo>
                <a:lnTo>
                  <a:pt x="3070860" y="114300"/>
                </a:lnTo>
                <a:lnTo>
                  <a:pt x="3070860" y="106680"/>
                </a:lnTo>
                <a:lnTo>
                  <a:pt x="3070860" y="99060"/>
                </a:lnTo>
                <a:lnTo>
                  <a:pt x="3063240" y="91440"/>
                </a:lnTo>
                <a:lnTo>
                  <a:pt x="3063240" y="83820"/>
                </a:lnTo>
                <a:lnTo>
                  <a:pt x="3063240" y="76200"/>
                </a:lnTo>
                <a:lnTo>
                  <a:pt x="3063240" y="68580"/>
                </a:lnTo>
                <a:lnTo>
                  <a:pt x="3063240" y="60960"/>
                </a:lnTo>
                <a:lnTo>
                  <a:pt x="3055620" y="53340"/>
                </a:lnTo>
                <a:lnTo>
                  <a:pt x="3055620" y="45720"/>
                </a:lnTo>
                <a:lnTo>
                  <a:pt x="3055620" y="45720"/>
                </a:lnTo>
                <a:lnTo>
                  <a:pt x="3055620" y="38100"/>
                </a:lnTo>
                <a:lnTo>
                  <a:pt x="3055620" y="30480"/>
                </a:lnTo>
                <a:lnTo>
                  <a:pt x="3048000" y="22860"/>
                </a:lnTo>
                <a:lnTo>
                  <a:pt x="3048000" y="22860"/>
                </a:lnTo>
                <a:lnTo>
                  <a:pt x="3048000" y="15240"/>
                </a:lnTo>
                <a:lnTo>
                  <a:pt x="3040380" y="15240"/>
                </a:lnTo>
                <a:lnTo>
                  <a:pt x="3040380" y="7620"/>
                </a:lnTo>
                <a:lnTo>
                  <a:pt x="3040380" y="7620"/>
                </a:lnTo>
                <a:lnTo>
                  <a:pt x="3040380" y="7620"/>
                </a:lnTo>
                <a:lnTo>
                  <a:pt x="3040380" y="7620"/>
                </a:lnTo>
                <a:lnTo>
                  <a:pt x="3040380" y="0"/>
                </a:lnTo>
                <a:lnTo>
                  <a:pt x="3040380" y="0"/>
                </a:lnTo>
                <a:lnTo>
                  <a:pt x="3040380" y="0"/>
                </a:lnTo>
                <a:lnTo>
                  <a:pt x="3040380" y="0"/>
                </a:lnTo>
                <a:lnTo>
                  <a:pt x="3040380" y="0"/>
                </a:lnTo>
                <a:lnTo>
                  <a:pt x="3040380" y="0"/>
                </a:lnTo>
                <a:lnTo>
                  <a:pt x="3040380" y="0"/>
                </a:lnTo>
                <a:lnTo>
                  <a:pt x="3040380" y="0"/>
                </a:lnTo>
                <a:lnTo>
                  <a:pt x="3040380" y="7620"/>
                </a:lnTo>
                <a:lnTo>
                  <a:pt x="3032760" y="7620"/>
                </a:lnTo>
                <a:lnTo>
                  <a:pt x="3032760" y="7620"/>
                </a:lnTo>
                <a:lnTo>
                  <a:pt x="3032760" y="7620"/>
                </a:lnTo>
                <a:lnTo>
                  <a:pt x="3032760" y="7620"/>
                </a:lnTo>
                <a:lnTo>
                  <a:pt x="3025140" y="15240"/>
                </a:lnTo>
                <a:lnTo>
                  <a:pt x="3025140" y="15240"/>
                </a:lnTo>
                <a:lnTo>
                  <a:pt x="3025140" y="15240"/>
                </a:lnTo>
                <a:lnTo>
                  <a:pt x="3017520" y="15240"/>
                </a:lnTo>
                <a:lnTo>
                  <a:pt x="3009900" y="15240"/>
                </a:lnTo>
                <a:lnTo>
                  <a:pt x="3009900" y="22860"/>
                </a:lnTo>
                <a:lnTo>
                  <a:pt x="3002280" y="22860"/>
                </a:lnTo>
                <a:lnTo>
                  <a:pt x="2994660" y="30480"/>
                </a:lnTo>
                <a:lnTo>
                  <a:pt x="2987040" y="30480"/>
                </a:lnTo>
                <a:lnTo>
                  <a:pt x="2979420" y="30480"/>
                </a:lnTo>
                <a:lnTo>
                  <a:pt x="2971800" y="38100"/>
                </a:lnTo>
                <a:lnTo>
                  <a:pt x="2956560" y="38100"/>
                </a:lnTo>
                <a:lnTo>
                  <a:pt x="2941320" y="45720"/>
                </a:lnTo>
                <a:lnTo>
                  <a:pt x="2933700" y="45720"/>
                </a:lnTo>
                <a:lnTo>
                  <a:pt x="2918460" y="45720"/>
                </a:lnTo>
                <a:lnTo>
                  <a:pt x="2903220" y="53340"/>
                </a:lnTo>
                <a:lnTo>
                  <a:pt x="2887980" y="53340"/>
                </a:lnTo>
                <a:lnTo>
                  <a:pt x="2872740" y="60960"/>
                </a:lnTo>
                <a:lnTo>
                  <a:pt x="2857500" y="60960"/>
                </a:lnTo>
                <a:lnTo>
                  <a:pt x="2834640" y="68580"/>
                </a:lnTo>
                <a:lnTo>
                  <a:pt x="2819400" y="68580"/>
                </a:lnTo>
                <a:lnTo>
                  <a:pt x="2804160" y="76200"/>
                </a:lnTo>
                <a:lnTo>
                  <a:pt x="2781300" y="83820"/>
                </a:lnTo>
                <a:lnTo>
                  <a:pt x="2766060" y="83820"/>
                </a:lnTo>
                <a:lnTo>
                  <a:pt x="2743200" y="91440"/>
                </a:lnTo>
                <a:lnTo>
                  <a:pt x="2720340" y="99060"/>
                </a:lnTo>
                <a:lnTo>
                  <a:pt x="2697480" y="99060"/>
                </a:lnTo>
                <a:lnTo>
                  <a:pt x="2682240" y="106680"/>
                </a:lnTo>
                <a:lnTo>
                  <a:pt x="2659380" y="114300"/>
                </a:lnTo>
                <a:lnTo>
                  <a:pt x="2636520" y="121920"/>
                </a:lnTo>
                <a:lnTo>
                  <a:pt x="2613660" y="129540"/>
                </a:lnTo>
                <a:lnTo>
                  <a:pt x="2583180" y="129540"/>
                </a:lnTo>
                <a:lnTo>
                  <a:pt x="2560320" y="137160"/>
                </a:lnTo>
                <a:lnTo>
                  <a:pt x="2537460" y="144780"/>
                </a:lnTo>
                <a:lnTo>
                  <a:pt x="2514600" y="152400"/>
                </a:lnTo>
                <a:lnTo>
                  <a:pt x="2491740" y="160020"/>
                </a:lnTo>
                <a:lnTo>
                  <a:pt x="2461260" y="167640"/>
                </a:lnTo>
                <a:lnTo>
                  <a:pt x="2438400" y="167640"/>
                </a:lnTo>
                <a:lnTo>
                  <a:pt x="2407920" y="175260"/>
                </a:lnTo>
                <a:lnTo>
                  <a:pt x="2385060" y="182880"/>
                </a:lnTo>
                <a:lnTo>
                  <a:pt x="2354580" y="190500"/>
                </a:lnTo>
                <a:lnTo>
                  <a:pt x="2324100" y="198120"/>
                </a:lnTo>
                <a:lnTo>
                  <a:pt x="2301240" y="205740"/>
                </a:lnTo>
                <a:lnTo>
                  <a:pt x="2270760" y="213360"/>
                </a:lnTo>
                <a:lnTo>
                  <a:pt x="2240280" y="220980"/>
                </a:lnTo>
                <a:lnTo>
                  <a:pt x="2217420" y="220980"/>
                </a:lnTo>
                <a:lnTo>
                  <a:pt x="2186940" y="228600"/>
                </a:lnTo>
                <a:lnTo>
                  <a:pt x="2156460" y="236220"/>
                </a:lnTo>
                <a:lnTo>
                  <a:pt x="2133600" y="243840"/>
                </a:lnTo>
                <a:lnTo>
                  <a:pt x="2103120" y="251460"/>
                </a:lnTo>
                <a:lnTo>
                  <a:pt x="2072640" y="259080"/>
                </a:lnTo>
                <a:lnTo>
                  <a:pt x="2042160" y="259080"/>
                </a:lnTo>
                <a:lnTo>
                  <a:pt x="2011680" y="266700"/>
                </a:lnTo>
                <a:lnTo>
                  <a:pt x="1988820" y="274320"/>
                </a:lnTo>
                <a:lnTo>
                  <a:pt x="1958340" y="274320"/>
                </a:lnTo>
                <a:lnTo>
                  <a:pt x="1935480" y="281940"/>
                </a:lnTo>
                <a:lnTo>
                  <a:pt x="1905000" y="289560"/>
                </a:lnTo>
                <a:lnTo>
                  <a:pt x="1874520" y="289560"/>
                </a:lnTo>
                <a:lnTo>
                  <a:pt x="1844040" y="297180"/>
                </a:lnTo>
                <a:lnTo>
                  <a:pt x="1813560" y="304800"/>
                </a:lnTo>
                <a:lnTo>
                  <a:pt x="1783080" y="304800"/>
                </a:lnTo>
                <a:lnTo>
                  <a:pt x="1752600" y="312420"/>
                </a:lnTo>
                <a:lnTo>
                  <a:pt x="1722120" y="320040"/>
                </a:lnTo>
                <a:lnTo>
                  <a:pt x="1691640" y="320040"/>
                </a:lnTo>
                <a:lnTo>
                  <a:pt x="1661160" y="327660"/>
                </a:lnTo>
                <a:lnTo>
                  <a:pt x="1630680" y="335280"/>
                </a:lnTo>
                <a:lnTo>
                  <a:pt x="1600200" y="335280"/>
                </a:lnTo>
                <a:lnTo>
                  <a:pt x="1569720" y="342900"/>
                </a:lnTo>
                <a:lnTo>
                  <a:pt x="1546860" y="350520"/>
                </a:lnTo>
                <a:lnTo>
                  <a:pt x="1508760" y="350520"/>
                </a:lnTo>
                <a:lnTo>
                  <a:pt x="1485900" y="358140"/>
                </a:lnTo>
                <a:lnTo>
                  <a:pt x="1455420" y="365760"/>
                </a:lnTo>
                <a:lnTo>
                  <a:pt x="1424940" y="365760"/>
                </a:lnTo>
                <a:lnTo>
                  <a:pt x="1394460" y="373380"/>
                </a:lnTo>
                <a:lnTo>
                  <a:pt x="1363980" y="373380"/>
                </a:lnTo>
                <a:lnTo>
                  <a:pt x="1341120" y="381000"/>
                </a:lnTo>
                <a:lnTo>
                  <a:pt x="1310640" y="388620"/>
                </a:lnTo>
                <a:lnTo>
                  <a:pt x="1280160" y="388620"/>
                </a:lnTo>
                <a:lnTo>
                  <a:pt x="1249680" y="396240"/>
                </a:lnTo>
                <a:lnTo>
                  <a:pt x="1219200" y="403860"/>
                </a:lnTo>
                <a:lnTo>
                  <a:pt x="1196340" y="411480"/>
                </a:lnTo>
                <a:lnTo>
                  <a:pt x="1165860" y="419100"/>
                </a:lnTo>
                <a:lnTo>
                  <a:pt x="1143000" y="419100"/>
                </a:lnTo>
                <a:lnTo>
                  <a:pt x="1112520" y="426720"/>
                </a:lnTo>
                <a:lnTo>
                  <a:pt x="1082040" y="434340"/>
                </a:lnTo>
                <a:lnTo>
                  <a:pt x="1059180" y="441960"/>
                </a:lnTo>
                <a:lnTo>
                  <a:pt x="1036320" y="449580"/>
                </a:lnTo>
                <a:lnTo>
                  <a:pt x="1005840" y="457200"/>
                </a:lnTo>
                <a:lnTo>
                  <a:pt x="982980" y="464820"/>
                </a:lnTo>
                <a:lnTo>
                  <a:pt x="952500" y="472440"/>
                </a:lnTo>
                <a:lnTo>
                  <a:pt x="929640" y="472440"/>
                </a:lnTo>
                <a:lnTo>
                  <a:pt x="906780" y="487680"/>
                </a:lnTo>
                <a:lnTo>
                  <a:pt x="883920" y="487680"/>
                </a:lnTo>
                <a:lnTo>
                  <a:pt x="861060" y="495300"/>
                </a:lnTo>
                <a:lnTo>
                  <a:pt x="830580" y="502920"/>
                </a:lnTo>
                <a:lnTo>
                  <a:pt x="815340" y="510540"/>
                </a:lnTo>
                <a:lnTo>
                  <a:pt x="784860" y="518160"/>
                </a:lnTo>
                <a:lnTo>
                  <a:pt x="769620" y="518160"/>
                </a:lnTo>
                <a:lnTo>
                  <a:pt x="739140" y="525780"/>
                </a:lnTo>
                <a:lnTo>
                  <a:pt x="723900" y="533400"/>
                </a:lnTo>
                <a:lnTo>
                  <a:pt x="701040" y="541020"/>
                </a:lnTo>
                <a:lnTo>
                  <a:pt x="678180" y="541020"/>
                </a:lnTo>
                <a:lnTo>
                  <a:pt x="655320" y="548640"/>
                </a:lnTo>
                <a:lnTo>
                  <a:pt x="640080" y="548640"/>
                </a:lnTo>
                <a:lnTo>
                  <a:pt x="617220" y="556260"/>
                </a:lnTo>
                <a:lnTo>
                  <a:pt x="594360" y="556260"/>
                </a:lnTo>
                <a:lnTo>
                  <a:pt x="579120" y="563880"/>
                </a:lnTo>
                <a:lnTo>
                  <a:pt x="556260" y="563880"/>
                </a:lnTo>
                <a:lnTo>
                  <a:pt x="541020" y="571500"/>
                </a:lnTo>
                <a:lnTo>
                  <a:pt x="518160" y="571500"/>
                </a:lnTo>
                <a:lnTo>
                  <a:pt x="495300" y="579120"/>
                </a:lnTo>
                <a:lnTo>
                  <a:pt x="480060" y="579120"/>
                </a:lnTo>
                <a:lnTo>
                  <a:pt x="464820" y="586740"/>
                </a:lnTo>
                <a:lnTo>
                  <a:pt x="441960" y="586740"/>
                </a:lnTo>
                <a:lnTo>
                  <a:pt x="426720" y="594360"/>
                </a:lnTo>
                <a:lnTo>
                  <a:pt x="411480" y="594360"/>
                </a:lnTo>
                <a:lnTo>
                  <a:pt x="388620" y="601980"/>
                </a:lnTo>
                <a:lnTo>
                  <a:pt x="373380" y="601980"/>
                </a:lnTo>
                <a:lnTo>
                  <a:pt x="358140" y="609600"/>
                </a:lnTo>
                <a:lnTo>
                  <a:pt x="342900" y="609600"/>
                </a:lnTo>
                <a:lnTo>
                  <a:pt x="327660" y="617220"/>
                </a:lnTo>
                <a:lnTo>
                  <a:pt x="312420" y="617220"/>
                </a:lnTo>
                <a:lnTo>
                  <a:pt x="289560" y="624840"/>
                </a:lnTo>
                <a:lnTo>
                  <a:pt x="281940" y="624840"/>
                </a:lnTo>
                <a:lnTo>
                  <a:pt x="266700" y="624840"/>
                </a:lnTo>
                <a:lnTo>
                  <a:pt x="243840" y="632460"/>
                </a:lnTo>
                <a:lnTo>
                  <a:pt x="228600" y="632460"/>
                </a:lnTo>
                <a:lnTo>
                  <a:pt x="220980" y="640080"/>
                </a:lnTo>
                <a:lnTo>
                  <a:pt x="198120" y="640080"/>
                </a:lnTo>
                <a:lnTo>
                  <a:pt x="190500" y="647700"/>
                </a:lnTo>
                <a:lnTo>
                  <a:pt x="175260" y="647700"/>
                </a:lnTo>
                <a:lnTo>
                  <a:pt x="160020" y="655320"/>
                </a:lnTo>
                <a:lnTo>
                  <a:pt x="144780" y="655320"/>
                </a:lnTo>
                <a:lnTo>
                  <a:pt x="137160" y="655320"/>
                </a:lnTo>
                <a:lnTo>
                  <a:pt x="121920" y="655320"/>
                </a:lnTo>
                <a:lnTo>
                  <a:pt x="114300" y="662940"/>
                </a:lnTo>
                <a:lnTo>
                  <a:pt x="99060" y="662940"/>
                </a:lnTo>
                <a:lnTo>
                  <a:pt x="91440" y="662940"/>
                </a:lnTo>
                <a:lnTo>
                  <a:pt x="83820" y="670560"/>
                </a:lnTo>
                <a:lnTo>
                  <a:pt x="76200" y="670560"/>
                </a:lnTo>
                <a:lnTo>
                  <a:pt x="68580" y="670560"/>
                </a:lnTo>
                <a:lnTo>
                  <a:pt x="60960" y="670560"/>
                </a:lnTo>
                <a:lnTo>
                  <a:pt x="53340" y="670560"/>
                </a:lnTo>
                <a:lnTo>
                  <a:pt x="45720" y="670560"/>
                </a:lnTo>
                <a:lnTo>
                  <a:pt x="38100" y="670560"/>
                </a:lnTo>
                <a:lnTo>
                  <a:pt x="38100" y="678180"/>
                </a:lnTo>
                <a:lnTo>
                  <a:pt x="30480" y="678180"/>
                </a:lnTo>
                <a:lnTo>
                  <a:pt x="30480" y="678180"/>
                </a:lnTo>
                <a:lnTo>
                  <a:pt x="22860" y="678180"/>
                </a:lnTo>
                <a:lnTo>
                  <a:pt x="22860" y="678180"/>
                </a:lnTo>
                <a:lnTo>
                  <a:pt x="22860" y="678180"/>
                </a:lnTo>
                <a:lnTo>
                  <a:pt x="22860" y="678180"/>
                </a:lnTo>
                <a:lnTo>
                  <a:pt x="22860" y="678180"/>
                </a:lnTo>
                <a:lnTo>
                  <a:pt x="15240" y="678180"/>
                </a:lnTo>
                <a:lnTo>
                  <a:pt x="15240" y="678180"/>
                </a:lnTo>
                <a:lnTo>
                  <a:pt x="15240" y="678180"/>
                </a:lnTo>
                <a:lnTo>
                  <a:pt x="15240" y="678180"/>
                </a:lnTo>
                <a:lnTo>
                  <a:pt x="15240" y="678180"/>
                </a:lnTo>
                <a:lnTo>
                  <a:pt x="15240" y="678180"/>
                </a:lnTo>
                <a:lnTo>
                  <a:pt x="15240" y="678180"/>
                </a:lnTo>
                <a:lnTo>
                  <a:pt x="15240" y="678180"/>
                </a:lnTo>
                <a:lnTo>
                  <a:pt x="15240" y="678180"/>
                </a:lnTo>
                <a:lnTo>
                  <a:pt x="15240" y="678180"/>
                </a:lnTo>
                <a:lnTo>
                  <a:pt x="15240" y="678180"/>
                </a:lnTo>
                <a:lnTo>
                  <a:pt x="15240" y="678180"/>
                </a:lnTo>
                <a:lnTo>
                  <a:pt x="15240" y="678180"/>
                </a:lnTo>
                <a:lnTo>
                  <a:pt x="15240" y="678180"/>
                </a:lnTo>
                <a:lnTo>
                  <a:pt x="15240" y="678180"/>
                </a:lnTo>
                <a:lnTo>
                  <a:pt x="15240" y="678180"/>
                </a:lnTo>
                <a:lnTo>
                  <a:pt x="7620" y="678180"/>
                </a:lnTo>
                <a:lnTo>
                  <a:pt x="7620" y="678180"/>
                </a:lnTo>
                <a:lnTo>
                  <a:pt x="7620" y="678180"/>
                </a:lnTo>
                <a:lnTo>
                  <a:pt x="7620" y="67818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693420" y="3032760"/>
            <a:ext cx="1158241" cy="38101"/>
          </a:xfrm>
          <a:custGeom>
            <a:avLst/>
            <a:gdLst/>
            <a:ahLst/>
            <a:cxnLst/>
            <a:rect l="0" t="0" r="0" b="0"/>
            <a:pathLst>
              <a:path w="1158241" h="38101">
                <a:moveTo>
                  <a:pt x="0" y="30480"/>
                </a:move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7620" y="38100"/>
                </a:lnTo>
                <a:lnTo>
                  <a:pt x="7620" y="38100"/>
                </a:lnTo>
                <a:lnTo>
                  <a:pt x="15240" y="38100"/>
                </a:lnTo>
                <a:lnTo>
                  <a:pt x="15240" y="38100"/>
                </a:lnTo>
                <a:lnTo>
                  <a:pt x="22860" y="38100"/>
                </a:lnTo>
                <a:lnTo>
                  <a:pt x="30480" y="38100"/>
                </a:lnTo>
                <a:lnTo>
                  <a:pt x="30480" y="38100"/>
                </a:lnTo>
                <a:lnTo>
                  <a:pt x="38100" y="38100"/>
                </a:lnTo>
                <a:lnTo>
                  <a:pt x="45720" y="38100"/>
                </a:lnTo>
                <a:lnTo>
                  <a:pt x="53340" y="38100"/>
                </a:lnTo>
                <a:lnTo>
                  <a:pt x="60960" y="38100"/>
                </a:lnTo>
                <a:lnTo>
                  <a:pt x="68580" y="38100"/>
                </a:lnTo>
                <a:lnTo>
                  <a:pt x="83820" y="38100"/>
                </a:lnTo>
                <a:lnTo>
                  <a:pt x="91440" y="38100"/>
                </a:lnTo>
                <a:lnTo>
                  <a:pt x="106680" y="38100"/>
                </a:lnTo>
                <a:lnTo>
                  <a:pt x="114300" y="38100"/>
                </a:lnTo>
                <a:lnTo>
                  <a:pt x="129540" y="38100"/>
                </a:lnTo>
                <a:lnTo>
                  <a:pt x="137160" y="30480"/>
                </a:lnTo>
                <a:lnTo>
                  <a:pt x="152400" y="30480"/>
                </a:lnTo>
                <a:lnTo>
                  <a:pt x="167640" y="30480"/>
                </a:lnTo>
                <a:lnTo>
                  <a:pt x="182880" y="30480"/>
                </a:lnTo>
                <a:lnTo>
                  <a:pt x="190500" y="30480"/>
                </a:lnTo>
                <a:lnTo>
                  <a:pt x="213360" y="30480"/>
                </a:lnTo>
                <a:lnTo>
                  <a:pt x="220980" y="30480"/>
                </a:lnTo>
                <a:lnTo>
                  <a:pt x="236220" y="30480"/>
                </a:lnTo>
                <a:lnTo>
                  <a:pt x="259080" y="30480"/>
                </a:lnTo>
                <a:lnTo>
                  <a:pt x="274320" y="30480"/>
                </a:lnTo>
                <a:lnTo>
                  <a:pt x="289560" y="30480"/>
                </a:lnTo>
                <a:lnTo>
                  <a:pt x="304800" y="22860"/>
                </a:lnTo>
                <a:lnTo>
                  <a:pt x="320040" y="30480"/>
                </a:lnTo>
                <a:lnTo>
                  <a:pt x="335280" y="22860"/>
                </a:lnTo>
                <a:lnTo>
                  <a:pt x="358140" y="22860"/>
                </a:lnTo>
                <a:lnTo>
                  <a:pt x="373380" y="22860"/>
                </a:lnTo>
                <a:lnTo>
                  <a:pt x="388620" y="22860"/>
                </a:lnTo>
                <a:lnTo>
                  <a:pt x="411480" y="22860"/>
                </a:lnTo>
                <a:lnTo>
                  <a:pt x="426720" y="22860"/>
                </a:lnTo>
                <a:lnTo>
                  <a:pt x="441960" y="22860"/>
                </a:lnTo>
                <a:lnTo>
                  <a:pt x="464820" y="22860"/>
                </a:lnTo>
                <a:lnTo>
                  <a:pt x="480060" y="22860"/>
                </a:lnTo>
                <a:lnTo>
                  <a:pt x="502920" y="22860"/>
                </a:lnTo>
                <a:lnTo>
                  <a:pt x="518160" y="15240"/>
                </a:lnTo>
                <a:lnTo>
                  <a:pt x="533400" y="15240"/>
                </a:lnTo>
                <a:lnTo>
                  <a:pt x="556260" y="15240"/>
                </a:lnTo>
                <a:lnTo>
                  <a:pt x="579120" y="15240"/>
                </a:lnTo>
                <a:lnTo>
                  <a:pt x="594360" y="15240"/>
                </a:lnTo>
                <a:lnTo>
                  <a:pt x="617220" y="15240"/>
                </a:lnTo>
                <a:lnTo>
                  <a:pt x="632460" y="15240"/>
                </a:lnTo>
                <a:lnTo>
                  <a:pt x="655320" y="15240"/>
                </a:lnTo>
                <a:lnTo>
                  <a:pt x="670560" y="15240"/>
                </a:lnTo>
                <a:lnTo>
                  <a:pt x="693420" y="7620"/>
                </a:lnTo>
                <a:lnTo>
                  <a:pt x="716280" y="7620"/>
                </a:lnTo>
                <a:lnTo>
                  <a:pt x="731520" y="7620"/>
                </a:lnTo>
                <a:lnTo>
                  <a:pt x="754380" y="7620"/>
                </a:lnTo>
                <a:lnTo>
                  <a:pt x="777240" y="7620"/>
                </a:lnTo>
                <a:lnTo>
                  <a:pt x="800100" y="7620"/>
                </a:lnTo>
                <a:lnTo>
                  <a:pt x="815340" y="7620"/>
                </a:lnTo>
                <a:lnTo>
                  <a:pt x="838200" y="7620"/>
                </a:lnTo>
                <a:lnTo>
                  <a:pt x="861060" y="7620"/>
                </a:lnTo>
                <a:lnTo>
                  <a:pt x="883920" y="7620"/>
                </a:lnTo>
                <a:lnTo>
                  <a:pt x="906780" y="7620"/>
                </a:lnTo>
                <a:lnTo>
                  <a:pt x="929640" y="0"/>
                </a:lnTo>
                <a:lnTo>
                  <a:pt x="952500" y="0"/>
                </a:lnTo>
                <a:lnTo>
                  <a:pt x="967740" y="0"/>
                </a:lnTo>
                <a:lnTo>
                  <a:pt x="990600" y="0"/>
                </a:lnTo>
                <a:lnTo>
                  <a:pt x="1013460" y="0"/>
                </a:lnTo>
                <a:lnTo>
                  <a:pt x="1036320" y="0"/>
                </a:lnTo>
                <a:lnTo>
                  <a:pt x="1059180" y="0"/>
                </a:lnTo>
                <a:lnTo>
                  <a:pt x="1074420" y="0"/>
                </a:lnTo>
                <a:lnTo>
                  <a:pt x="1097280" y="0"/>
                </a:lnTo>
                <a:lnTo>
                  <a:pt x="1120140" y="0"/>
                </a:lnTo>
                <a:lnTo>
                  <a:pt x="1158240" y="0"/>
                </a:lnTo>
                <a:lnTo>
                  <a:pt x="115824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3505200" y="2377440"/>
            <a:ext cx="266701" cy="167641"/>
          </a:xfrm>
          <a:custGeom>
            <a:avLst/>
            <a:gdLst/>
            <a:ahLst/>
            <a:cxnLst/>
            <a:rect l="0" t="0" r="0" b="0"/>
            <a:pathLst>
              <a:path w="266701" h="167641">
                <a:moveTo>
                  <a:pt x="38100" y="0"/>
                </a:moveTo>
                <a:lnTo>
                  <a:pt x="38100" y="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30480"/>
                </a:lnTo>
                <a:lnTo>
                  <a:pt x="38100" y="38100"/>
                </a:lnTo>
                <a:lnTo>
                  <a:pt x="38100" y="38100"/>
                </a:lnTo>
                <a:lnTo>
                  <a:pt x="38100" y="45720"/>
                </a:lnTo>
                <a:lnTo>
                  <a:pt x="38100" y="53340"/>
                </a:lnTo>
                <a:lnTo>
                  <a:pt x="38100" y="53340"/>
                </a:lnTo>
                <a:lnTo>
                  <a:pt x="38100" y="60960"/>
                </a:lnTo>
                <a:lnTo>
                  <a:pt x="45720" y="68580"/>
                </a:lnTo>
                <a:lnTo>
                  <a:pt x="45720" y="76200"/>
                </a:lnTo>
                <a:lnTo>
                  <a:pt x="45720" y="76200"/>
                </a:lnTo>
                <a:lnTo>
                  <a:pt x="45720" y="83820"/>
                </a:lnTo>
                <a:lnTo>
                  <a:pt x="45720" y="91440"/>
                </a:lnTo>
                <a:lnTo>
                  <a:pt x="45720" y="99060"/>
                </a:lnTo>
                <a:lnTo>
                  <a:pt x="45720" y="106680"/>
                </a:lnTo>
                <a:lnTo>
                  <a:pt x="53340" y="106680"/>
                </a:lnTo>
                <a:lnTo>
                  <a:pt x="53340" y="114300"/>
                </a:lnTo>
                <a:lnTo>
                  <a:pt x="53340" y="121920"/>
                </a:lnTo>
                <a:lnTo>
                  <a:pt x="53340" y="121920"/>
                </a:lnTo>
                <a:lnTo>
                  <a:pt x="53340" y="129540"/>
                </a:lnTo>
                <a:lnTo>
                  <a:pt x="53340" y="137160"/>
                </a:lnTo>
                <a:lnTo>
                  <a:pt x="60960" y="137160"/>
                </a:lnTo>
                <a:lnTo>
                  <a:pt x="60960" y="144780"/>
                </a:lnTo>
                <a:lnTo>
                  <a:pt x="60960" y="144780"/>
                </a:lnTo>
                <a:lnTo>
                  <a:pt x="60960" y="152400"/>
                </a:lnTo>
                <a:lnTo>
                  <a:pt x="60960" y="152400"/>
                </a:lnTo>
                <a:lnTo>
                  <a:pt x="60960" y="152400"/>
                </a:lnTo>
                <a:lnTo>
                  <a:pt x="60960" y="160020"/>
                </a:lnTo>
                <a:lnTo>
                  <a:pt x="60960" y="160020"/>
                </a:lnTo>
                <a:lnTo>
                  <a:pt x="68580" y="160020"/>
                </a:lnTo>
                <a:lnTo>
                  <a:pt x="68580" y="160020"/>
                </a:lnTo>
                <a:lnTo>
                  <a:pt x="68580" y="160020"/>
                </a:lnTo>
                <a:lnTo>
                  <a:pt x="68580" y="160020"/>
                </a:lnTo>
                <a:lnTo>
                  <a:pt x="68580" y="167640"/>
                </a:lnTo>
                <a:lnTo>
                  <a:pt x="68580" y="167640"/>
                </a:lnTo>
                <a:lnTo>
                  <a:pt x="68580" y="167640"/>
                </a:lnTo>
                <a:lnTo>
                  <a:pt x="68580" y="167640"/>
                </a:lnTo>
                <a:lnTo>
                  <a:pt x="68580" y="167640"/>
                </a:lnTo>
                <a:lnTo>
                  <a:pt x="68580" y="167640"/>
                </a:lnTo>
                <a:lnTo>
                  <a:pt x="68580" y="167640"/>
                </a:lnTo>
                <a:lnTo>
                  <a:pt x="68580" y="160020"/>
                </a:lnTo>
                <a:lnTo>
                  <a:pt x="68580" y="160020"/>
                </a:lnTo>
                <a:lnTo>
                  <a:pt x="68580" y="160020"/>
                </a:lnTo>
                <a:lnTo>
                  <a:pt x="68580" y="160020"/>
                </a:lnTo>
                <a:lnTo>
                  <a:pt x="76200" y="160020"/>
                </a:lnTo>
                <a:lnTo>
                  <a:pt x="76200" y="160020"/>
                </a:lnTo>
                <a:lnTo>
                  <a:pt x="76200" y="160020"/>
                </a:lnTo>
                <a:lnTo>
                  <a:pt x="83820" y="160020"/>
                </a:lnTo>
                <a:lnTo>
                  <a:pt x="91440" y="160020"/>
                </a:lnTo>
                <a:lnTo>
                  <a:pt x="91440" y="152400"/>
                </a:lnTo>
                <a:lnTo>
                  <a:pt x="99060" y="152400"/>
                </a:lnTo>
                <a:lnTo>
                  <a:pt x="106680" y="152400"/>
                </a:lnTo>
                <a:lnTo>
                  <a:pt x="114300" y="152400"/>
                </a:lnTo>
                <a:lnTo>
                  <a:pt x="114300" y="152400"/>
                </a:lnTo>
                <a:lnTo>
                  <a:pt x="121920" y="152400"/>
                </a:lnTo>
                <a:lnTo>
                  <a:pt x="137160" y="152400"/>
                </a:lnTo>
                <a:lnTo>
                  <a:pt x="144780" y="144780"/>
                </a:lnTo>
                <a:lnTo>
                  <a:pt x="152400" y="144780"/>
                </a:lnTo>
                <a:lnTo>
                  <a:pt x="160020" y="144780"/>
                </a:lnTo>
                <a:lnTo>
                  <a:pt x="175260" y="144780"/>
                </a:lnTo>
                <a:lnTo>
                  <a:pt x="182880" y="144780"/>
                </a:lnTo>
                <a:lnTo>
                  <a:pt x="190500" y="144780"/>
                </a:lnTo>
                <a:lnTo>
                  <a:pt x="198120" y="144780"/>
                </a:lnTo>
                <a:lnTo>
                  <a:pt x="213360" y="137160"/>
                </a:lnTo>
                <a:lnTo>
                  <a:pt x="220980" y="137160"/>
                </a:lnTo>
                <a:lnTo>
                  <a:pt x="228600" y="137160"/>
                </a:lnTo>
                <a:lnTo>
                  <a:pt x="236220" y="137160"/>
                </a:lnTo>
                <a:lnTo>
                  <a:pt x="243840" y="137160"/>
                </a:lnTo>
                <a:lnTo>
                  <a:pt x="251460" y="137160"/>
                </a:lnTo>
                <a:lnTo>
                  <a:pt x="251460" y="137160"/>
                </a:lnTo>
                <a:lnTo>
                  <a:pt x="259080" y="137160"/>
                </a:lnTo>
                <a:lnTo>
                  <a:pt x="259080" y="129540"/>
                </a:lnTo>
                <a:lnTo>
                  <a:pt x="266700" y="129540"/>
                </a:lnTo>
                <a:lnTo>
                  <a:pt x="266700" y="129540"/>
                </a:lnTo>
                <a:lnTo>
                  <a:pt x="266700" y="129540"/>
                </a:lnTo>
                <a:lnTo>
                  <a:pt x="266700" y="129540"/>
                </a:lnTo>
                <a:lnTo>
                  <a:pt x="266700" y="129540"/>
                </a:lnTo>
                <a:lnTo>
                  <a:pt x="266700" y="129540"/>
                </a:lnTo>
                <a:lnTo>
                  <a:pt x="266700" y="129540"/>
                </a:lnTo>
                <a:lnTo>
                  <a:pt x="266700" y="129540"/>
                </a:lnTo>
                <a:lnTo>
                  <a:pt x="266700" y="129540"/>
                </a:lnTo>
                <a:lnTo>
                  <a:pt x="266700" y="129540"/>
                </a:lnTo>
                <a:lnTo>
                  <a:pt x="266700" y="129540"/>
                </a:lnTo>
                <a:lnTo>
                  <a:pt x="266700" y="129540"/>
                </a:lnTo>
                <a:lnTo>
                  <a:pt x="259080" y="129540"/>
                </a:lnTo>
                <a:lnTo>
                  <a:pt x="259080" y="129540"/>
                </a:lnTo>
                <a:lnTo>
                  <a:pt x="259080" y="129540"/>
                </a:lnTo>
                <a:lnTo>
                  <a:pt x="251460" y="129540"/>
                </a:lnTo>
                <a:lnTo>
                  <a:pt x="251460" y="129540"/>
                </a:lnTo>
                <a:lnTo>
                  <a:pt x="243840" y="137160"/>
                </a:lnTo>
                <a:lnTo>
                  <a:pt x="243840" y="129540"/>
                </a:lnTo>
                <a:lnTo>
                  <a:pt x="236220" y="137160"/>
                </a:lnTo>
                <a:lnTo>
                  <a:pt x="236220" y="137160"/>
                </a:lnTo>
                <a:lnTo>
                  <a:pt x="228600" y="137160"/>
                </a:lnTo>
                <a:lnTo>
                  <a:pt x="220980" y="137160"/>
                </a:lnTo>
                <a:lnTo>
                  <a:pt x="213360" y="137160"/>
                </a:lnTo>
                <a:lnTo>
                  <a:pt x="205740" y="137160"/>
                </a:lnTo>
                <a:lnTo>
                  <a:pt x="198120" y="137160"/>
                </a:lnTo>
                <a:lnTo>
                  <a:pt x="198120" y="144780"/>
                </a:lnTo>
                <a:lnTo>
                  <a:pt x="190500" y="144780"/>
                </a:lnTo>
                <a:lnTo>
                  <a:pt x="175260" y="144780"/>
                </a:lnTo>
                <a:lnTo>
                  <a:pt x="167640" y="144780"/>
                </a:lnTo>
                <a:lnTo>
                  <a:pt x="160020" y="144780"/>
                </a:lnTo>
                <a:lnTo>
                  <a:pt x="160020" y="152400"/>
                </a:lnTo>
                <a:lnTo>
                  <a:pt x="152400" y="152400"/>
                </a:lnTo>
                <a:lnTo>
                  <a:pt x="144780" y="152400"/>
                </a:lnTo>
                <a:lnTo>
                  <a:pt x="137160" y="152400"/>
                </a:lnTo>
                <a:lnTo>
                  <a:pt x="129540" y="152400"/>
                </a:lnTo>
                <a:lnTo>
                  <a:pt x="121920" y="152400"/>
                </a:lnTo>
                <a:lnTo>
                  <a:pt x="114300" y="160020"/>
                </a:lnTo>
                <a:lnTo>
                  <a:pt x="114300" y="160020"/>
                </a:lnTo>
                <a:lnTo>
                  <a:pt x="106680" y="160020"/>
                </a:lnTo>
                <a:lnTo>
                  <a:pt x="106680" y="160020"/>
                </a:lnTo>
                <a:lnTo>
                  <a:pt x="106680" y="160020"/>
                </a:lnTo>
                <a:lnTo>
                  <a:pt x="106680" y="160020"/>
                </a:lnTo>
                <a:lnTo>
                  <a:pt x="106680" y="160020"/>
                </a:lnTo>
                <a:lnTo>
                  <a:pt x="106680" y="160020"/>
                </a:lnTo>
                <a:lnTo>
                  <a:pt x="106680" y="160020"/>
                </a:lnTo>
                <a:lnTo>
                  <a:pt x="106680" y="160020"/>
                </a:lnTo>
                <a:lnTo>
                  <a:pt x="106680" y="152400"/>
                </a:lnTo>
                <a:lnTo>
                  <a:pt x="114300" y="152400"/>
                </a:lnTo>
                <a:lnTo>
                  <a:pt x="121920" y="152400"/>
                </a:lnTo>
                <a:lnTo>
                  <a:pt x="129540" y="152400"/>
                </a:lnTo>
                <a:lnTo>
                  <a:pt x="137160" y="152400"/>
                </a:lnTo>
                <a:lnTo>
                  <a:pt x="144780" y="144780"/>
                </a:lnTo>
                <a:lnTo>
                  <a:pt x="152400" y="144780"/>
                </a:lnTo>
                <a:lnTo>
                  <a:pt x="160020" y="144780"/>
                </a:lnTo>
                <a:lnTo>
                  <a:pt x="175260" y="144780"/>
                </a:lnTo>
                <a:lnTo>
                  <a:pt x="182880" y="137160"/>
                </a:lnTo>
                <a:lnTo>
                  <a:pt x="198120" y="137160"/>
                </a:lnTo>
                <a:lnTo>
                  <a:pt x="205740" y="137160"/>
                </a:lnTo>
                <a:lnTo>
                  <a:pt x="213360" y="137160"/>
                </a:lnTo>
                <a:lnTo>
                  <a:pt x="228600" y="137160"/>
                </a:lnTo>
                <a:lnTo>
                  <a:pt x="236220" y="129540"/>
                </a:lnTo>
                <a:lnTo>
                  <a:pt x="243840" y="129540"/>
                </a:lnTo>
                <a:lnTo>
                  <a:pt x="251460" y="129540"/>
                </a:lnTo>
                <a:lnTo>
                  <a:pt x="259080" y="129540"/>
                </a:lnTo>
                <a:lnTo>
                  <a:pt x="259080" y="129540"/>
                </a:lnTo>
                <a:lnTo>
                  <a:pt x="266700" y="129540"/>
                </a:lnTo>
                <a:lnTo>
                  <a:pt x="266700" y="129540"/>
                </a:lnTo>
                <a:lnTo>
                  <a:pt x="266700" y="129540"/>
                </a:lnTo>
                <a:lnTo>
                  <a:pt x="266700" y="129540"/>
                </a:lnTo>
                <a:lnTo>
                  <a:pt x="266700" y="129540"/>
                </a:lnTo>
                <a:lnTo>
                  <a:pt x="266700" y="129540"/>
                </a:lnTo>
                <a:lnTo>
                  <a:pt x="259080" y="137160"/>
                </a:lnTo>
                <a:lnTo>
                  <a:pt x="251460" y="137160"/>
                </a:lnTo>
                <a:lnTo>
                  <a:pt x="251460" y="137160"/>
                </a:lnTo>
                <a:lnTo>
                  <a:pt x="243840" y="137160"/>
                </a:lnTo>
                <a:lnTo>
                  <a:pt x="228600" y="137160"/>
                </a:lnTo>
                <a:lnTo>
                  <a:pt x="220980" y="137160"/>
                </a:lnTo>
                <a:lnTo>
                  <a:pt x="213360" y="137160"/>
                </a:lnTo>
                <a:lnTo>
                  <a:pt x="198120" y="137160"/>
                </a:lnTo>
                <a:lnTo>
                  <a:pt x="190500" y="144780"/>
                </a:lnTo>
                <a:lnTo>
                  <a:pt x="175260" y="144780"/>
                </a:lnTo>
                <a:lnTo>
                  <a:pt x="167640" y="144780"/>
                </a:lnTo>
                <a:lnTo>
                  <a:pt x="160020" y="152400"/>
                </a:lnTo>
                <a:lnTo>
                  <a:pt x="144780" y="152400"/>
                </a:lnTo>
                <a:lnTo>
                  <a:pt x="137160" y="152400"/>
                </a:lnTo>
                <a:lnTo>
                  <a:pt x="129540" y="152400"/>
                </a:lnTo>
                <a:lnTo>
                  <a:pt x="121920" y="152400"/>
                </a:lnTo>
                <a:lnTo>
                  <a:pt x="121920" y="152400"/>
                </a:lnTo>
                <a:lnTo>
                  <a:pt x="114300" y="160020"/>
                </a:lnTo>
                <a:lnTo>
                  <a:pt x="114300" y="160020"/>
                </a:lnTo>
                <a:lnTo>
                  <a:pt x="114300" y="160020"/>
                </a:lnTo>
                <a:lnTo>
                  <a:pt x="114300" y="160020"/>
                </a:lnTo>
                <a:lnTo>
                  <a:pt x="114300" y="160020"/>
                </a:lnTo>
                <a:lnTo>
                  <a:pt x="121920" y="160020"/>
                </a:lnTo>
                <a:lnTo>
                  <a:pt x="129540" y="160020"/>
                </a:lnTo>
                <a:lnTo>
                  <a:pt x="137160" y="152400"/>
                </a:lnTo>
                <a:lnTo>
                  <a:pt x="144780" y="152400"/>
                </a:lnTo>
                <a:lnTo>
                  <a:pt x="152400" y="152400"/>
                </a:lnTo>
                <a:lnTo>
                  <a:pt x="167640" y="152400"/>
                </a:lnTo>
                <a:lnTo>
                  <a:pt x="175260" y="152400"/>
                </a:lnTo>
                <a:lnTo>
                  <a:pt x="182880" y="152400"/>
                </a:lnTo>
                <a:lnTo>
                  <a:pt x="190500" y="152400"/>
                </a:lnTo>
                <a:lnTo>
                  <a:pt x="198120" y="152400"/>
                </a:lnTo>
                <a:lnTo>
                  <a:pt x="205740" y="152400"/>
                </a:lnTo>
                <a:lnTo>
                  <a:pt x="213360" y="152400"/>
                </a:lnTo>
                <a:lnTo>
                  <a:pt x="213360" y="152400"/>
                </a:lnTo>
                <a:lnTo>
                  <a:pt x="213360" y="152400"/>
                </a:lnTo>
                <a:lnTo>
                  <a:pt x="220980" y="152400"/>
                </a:lnTo>
                <a:lnTo>
                  <a:pt x="220980" y="152400"/>
                </a:lnTo>
                <a:lnTo>
                  <a:pt x="220980" y="152400"/>
                </a:lnTo>
                <a:lnTo>
                  <a:pt x="213360" y="152400"/>
                </a:lnTo>
                <a:lnTo>
                  <a:pt x="213360" y="144780"/>
                </a:lnTo>
                <a:lnTo>
                  <a:pt x="205740" y="144780"/>
                </a:lnTo>
                <a:lnTo>
                  <a:pt x="198120" y="144780"/>
                </a:lnTo>
                <a:lnTo>
                  <a:pt x="190500" y="144780"/>
                </a:lnTo>
                <a:lnTo>
                  <a:pt x="182880" y="144780"/>
                </a:lnTo>
                <a:lnTo>
                  <a:pt x="175260" y="144780"/>
                </a:lnTo>
                <a:lnTo>
                  <a:pt x="167640" y="144780"/>
                </a:lnTo>
                <a:lnTo>
                  <a:pt x="160020" y="144780"/>
                </a:lnTo>
                <a:lnTo>
                  <a:pt x="152400" y="144780"/>
                </a:lnTo>
                <a:lnTo>
                  <a:pt x="144780" y="144780"/>
                </a:lnTo>
                <a:lnTo>
                  <a:pt x="137160" y="144780"/>
                </a:lnTo>
                <a:lnTo>
                  <a:pt x="121920" y="144780"/>
                </a:lnTo>
                <a:lnTo>
                  <a:pt x="114300" y="144780"/>
                </a:lnTo>
                <a:lnTo>
                  <a:pt x="106680" y="152400"/>
                </a:lnTo>
                <a:lnTo>
                  <a:pt x="99060" y="152400"/>
                </a:lnTo>
                <a:lnTo>
                  <a:pt x="99060" y="152400"/>
                </a:lnTo>
                <a:lnTo>
                  <a:pt x="91440" y="152400"/>
                </a:lnTo>
                <a:lnTo>
                  <a:pt x="91440" y="152400"/>
                </a:lnTo>
                <a:lnTo>
                  <a:pt x="91440" y="152400"/>
                </a:lnTo>
                <a:lnTo>
                  <a:pt x="83820" y="152400"/>
                </a:lnTo>
                <a:lnTo>
                  <a:pt x="83820" y="152400"/>
                </a:lnTo>
                <a:lnTo>
                  <a:pt x="83820" y="152400"/>
                </a:lnTo>
                <a:lnTo>
                  <a:pt x="83820" y="152400"/>
                </a:lnTo>
                <a:lnTo>
                  <a:pt x="83820" y="152400"/>
                </a:lnTo>
                <a:lnTo>
                  <a:pt x="83820" y="152400"/>
                </a:lnTo>
                <a:lnTo>
                  <a:pt x="91440" y="152400"/>
                </a:lnTo>
                <a:lnTo>
                  <a:pt x="91440" y="152400"/>
                </a:lnTo>
                <a:lnTo>
                  <a:pt x="91440" y="144780"/>
                </a:lnTo>
                <a:lnTo>
                  <a:pt x="91440" y="144780"/>
                </a:lnTo>
                <a:lnTo>
                  <a:pt x="99060" y="144780"/>
                </a:lnTo>
                <a:lnTo>
                  <a:pt x="99060" y="144780"/>
                </a:lnTo>
                <a:lnTo>
                  <a:pt x="99060" y="144780"/>
                </a:lnTo>
                <a:lnTo>
                  <a:pt x="99060" y="144780"/>
                </a:lnTo>
                <a:lnTo>
                  <a:pt x="99060" y="144780"/>
                </a:lnTo>
                <a:lnTo>
                  <a:pt x="99060" y="144780"/>
                </a:lnTo>
                <a:lnTo>
                  <a:pt x="99060" y="137160"/>
                </a:lnTo>
                <a:lnTo>
                  <a:pt x="99060" y="137160"/>
                </a:lnTo>
                <a:lnTo>
                  <a:pt x="99060" y="137160"/>
                </a:lnTo>
                <a:lnTo>
                  <a:pt x="91440" y="137160"/>
                </a:lnTo>
                <a:lnTo>
                  <a:pt x="91440" y="129540"/>
                </a:lnTo>
                <a:lnTo>
                  <a:pt x="83820" y="129540"/>
                </a:lnTo>
                <a:lnTo>
                  <a:pt x="76200" y="121920"/>
                </a:lnTo>
                <a:lnTo>
                  <a:pt x="76200" y="121920"/>
                </a:lnTo>
                <a:lnTo>
                  <a:pt x="68580" y="121920"/>
                </a:lnTo>
                <a:lnTo>
                  <a:pt x="68580" y="114300"/>
                </a:lnTo>
                <a:lnTo>
                  <a:pt x="60960" y="106680"/>
                </a:lnTo>
                <a:lnTo>
                  <a:pt x="60960" y="106680"/>
                </a:lnTo>
                <a:lnTo>
                  <a:pt x="53340" y="99060"/>
                </a:lnTo>
                <a:lnTo>
                  <a:pt x="53340" y="99060"/>
                </a:lnTo>
                <a:lnTo>
                  <a:pt x="45720" y="91440"/>
                </a:lnTo>
                <a:lnTo>
                  <a:pt x="45720" y="83820"/>
                </a:lnTo>
                <a:lnTo>
                  <a:pt x="38100" y="76200"/>
                </a:lnTo>
                <a:lnTo>
                  <a:pt x="38100" y="76200"/>
                </a:lnTo>
                <a:lnTo>
                  <a:pt x="38100" y="76200"/>
                </a:lnTo>
                <a:lnTo>
                  <a:pt x="38100" y="68580"/>
                </a:lnTo>
                <a:lnTo>
                  <a:pt x="38100" y="68580"/>
                </a:lnTo>
                <a:lnTo>
                  <a:pt x="38100" y="60960"/>
                </a:lnTo>
                <a:lnTo>
                  <a:pt x="38100" y="60960"/>
                </a:lnTo>
                <a:lnTo>
                  <a:pt x="38100" y="53340"/>
                </a:lnTo>
                <a:lnTo>
                  <a:pt x="38100" y="53340"/>
                </a:lnTo>
                <a:lnTo>
                  <a:pt x="38100" y="53340"/>
                </a:lnTo>
                <a:lnTo>
                  <a:pt x="38100" y="53340"/>
                </a:lnTo>
                <a:lnTo>
                  <a:pt x="38100" y="53340"/>
                </a:lnTo>
                <a:lnTo>
                  <a:pt x="38100" y="53340"/>
                </a:lnTo>
                <a:lnTo>
                  <a:pt x="38100" y="53340"/>
                </a:lnTo>
                <a:lnTo>
                  <a:pt x="38100" y="53340"/>
                </a:lnTo>
                <a:lnTo>
                  <a:pt x="38100" y="53340"/>
                </a:lnTo>
                <a:lnTo>
                  <a:pt x="38100" y="53340"/>
                </a:lnTo>
                <a:lnTo>
                  <a:pt x="38100" y="53340"/>
                </a:lnTo>
                <a:lnTo>
                  <a:pt x="38100" y="60960"/>
                </a:lnTo>
                <a:lnTo>
                  <a:pt x="38100" y="60960"/>
                </a:lnTo>
                <a:lnTo>
                  <a:pt x="38100" y="68580"/>
                </a:lnTo>
                <a:lnTo>
                  <a:pt x="38100" y="68580"/>
                </a:lnTo>
                <a:lnTo>
                  <a:pt x="38100" y="68580"/>
                </a:lnTo>
                <a:lnTo>
                  <a:pt x="38100" y="76200"/>
                </a:lnTo>
                <a:lnTo>
                  <a:pt x="38100" y="76200"/>
                </a:lnTo>
                <a:lnTo>
                  <a:pt x="38100" y="83820"/>
                </a:lnTo>
                <a:lnTo>
                  <a:pt x="38100" y="83820"/>
                </a:lnTo>
                <a:lnTo>
                  <a:pt x="38100" y="91440"/>
                </a:lnTo>
                <a:lnTo>
                  <a:pt x="38100" y="91440"/>
                </a:lnTo>
                <a:lnTo>
                  <a:pt x="38100" y="91440"/>
                </a:lnTo>
                <a:lnTo>
                  <a:pt x="38100" y="99060"/>
                </a:lnTo>
                <a:lnTo>
                  <a:pt x="38100" y="99060"/>
                </a:lnTo>
                <a:lnTo>
                  <a:pt x="38100" y="99060"/>
                </a:lnTo>
                <a:lnTo>
                  <a:pt x="38100" y="99060"/>
                </a:lnTo>
                <a:lnTo>
                  <a:pt x="45720" y="99060"/>
                </a:lnTo>
                <a:lnTo>
                  <a:pt x="45720" y="99060"/>
                </a:lnTo>
                <a:lnTo>
                  <a:pt x="45720" y="99060"/>
                </a:lnTo>
                <a:lnTo>
                  <a:pt x="53340" y="91440"/>
                </a:lnTo>
                <a:lnTo>
                  <a:pt x="53340" y="91440"/>
                </a:lnTo>
                <a:lnTo>
                  <a:pt x="60960" y="91440"/>
                </a:lnTo>
                <a:lnTo>
                  <a:pt x="60960" y="83820"/>
                </a:lnTo>
                <a:lnTo>
                  <a:pt x="68580" y="83820"/>
                </a:lnTo>
                <a:lnTo>
                  <a:pt x="76200" y="76200"/>
                </a:lnTo>
                <a:lnTo>
                  <a:pt x="76200" y="76200"/>
                </a:lnTo>
                <a:lnTo>
                  <a:pt x="83820" y="68580"/>
                </a:lnTo>
                <a:lnTo>
                  <a:pt x="91440" y="68580"/>
                </a:lnTo>
                <a:lnTo>
                  <a:pt x="99060" y="60960"/>
                </a:lnTo>
                <a:lnTo>
                  <a:pt x="106680" y="60960"/>
                </a:lnTo>
                <a:lnTo>
                  <a:pt x="106680" y="53340"/>
                </a:lnTo>
                <a:lnTo>
                  <a:pt x="114300" y="53340"/>
                </a:lnTo>
                <a:lnTo>
                  <a:pt x="121920" y="45720"/>
                </a:lnTo>
                <a:lnTo>
                  <a:pt x="129540" y="45720"/>
                </a:lnTo>
                <a:lnTo>
                  <a:pt x="137160" y="38100"/>
                </a:lnTo>
                <a:lnTo>
                  <a:pt x="144780" y="38100"/>
                </a:lnTo>
                <a:lnTo>
                  <a:pt x="152400" y="38100"/>
                </a:lnTo>
                <a:lnTo>
                  <a:pt x="160020" y="30480"/>
                </a:lnTo>
                <a:lnTo>
                  <a:pt x="167640" y="30480"/>
                </a:lnTo>
                <a:lnTo>
                  <a:pt x="175260" y="30480"/>
                </a:lnTo>
                <a:lnTo>
                  <a:pt x="190500" y="30480"/>
                </a:lnTo>
                <a:lnTo>
                  <a:pt x="198120" y="30480"/>
                </a:lnTo>
                <a:lnTo>
                  <a:pt x="205740" y="30480"/>
                </a:lnTo>
                <a:lnTo>
                  <a:pt x="213360" y="22860"/>
                </a:lnTo>
                <a:lnTo>
                  <a:pt x="220980" y="30480"/>
                </a:lnTo>
                <a:lnTo>
                  <a:pt x="220980" y="30480"/>
                </a:lnTo>
                <a:lnTo>
                  <a:pt x="228600" y="30480"/>
                </a:lnTo>
                <a:lnTo>
                  <a:pt x="236220" y="30480"/>
                </a:lnTo>
                <a:lnTo>
                  <a:pt x="236220" y="30480"/>
                </a:lnTo>
                <a:lnTo>
                  <a:pt x="243840" y="30480"/>
                </a:lnTo>
                <a:lnTo>
                  <a:pt x="243840" y="30480"/>
                </a:lnTo>
                <a:lnTo>
                  <a:pt x="243840" y="30480"/>
                </a:lnTo>
                <a:lnTo>
                  <a:pt x="243840" y="30480"/>
                </a:lnTo>
                <a:lnTo>
                  <a:pt x="243840" y="30480"/>
                </a:lnTo>
                <a:lnTo>
                  <a:pt x="243840" y="30480"/>
                </a:lnTo>
                <a:lnTo>
                  <a:pt x="236220" y="30480"/>
                </a:lnTo>
                <a:lnTo>
                  <a:pt x="236220" y="30480"/>
                </a:lnTo>
                <a:lnTo>
                  <a:pt x="228600" y="30480"/>
                </a:lnTo>
                <a:lnTo>
                  <a:pt x="220980" y="30480"/>
                </a:lnTo>
                <a:lnTo>
                  <a:pt x="213360" y="30480"/>
                </a:lnTo>
                <a:lnTo>
                  <a:pt x="205740" y="38100"/>
                </a:lnTo>
                <a:lnTo>
                  <a:pt x="198120" y="38100"/>
                </a:lnTo>
                <a:lnTo>
                  <a:pt x="182880" y="38100"/>
                </a:lnTo>
                <a:lnTo>
                  <a:pt x="167640" y="38100"/>
                </a:lnTo>
                <a:lnTo>
                  <a:pt x="160020" y="45720"/>
                </a:lnTo>
                <a:lnTo>
                  <a:pt x="144780" y="45720"/>
                </a:lnTo>
                <a:lnTo>
                  <a:pt x="137160" y="45720"/>
                </a:lnTo>
                <a:lnTo>
                  <a:pt x="114300" y="45720"/>
                </a:lnTo>
                <a:lnTo>
                  <a:pt x="106680" y="53340"/>
                </a:lnTo>
                <a:lnTo>
                  <a:pt x="91440" y="53340"/>
                </a:lnTo>
                <a:lnTo>
                  <a:pt x="68580" y="53340"/>
                </a:lnTo>
                <a:lnTo>
                  <a:pt x="60960" y="53340"/>
                </a:lnTo>
                <a:lnTo>
                  <a:pt x="45720" y="60960"/>
                </a:lnTo>
                <a:lnTo>
                  <a:pt x="38100" y="60960"/>
                </a:lnTo>
                <a:lnTo>
                  <a:pt x="22860" y="60960"/>
                </a:lnTo>
                <a:lnTo>
                  <a:pt x="15240" y="68580"/>
                </a:lnTo>
                <a:lnTo>
                  <a:pt x="7620" y="68580"/>
                </a:lnTo>
                <a:lnTo>
                  <a:pt x="7620" y="68580"/>
                </a:lnTo>
                <a:lnTo>
                  <a:pt x="0" y="68580"/>
                </a:lnTo>
                <a:lnTo>
                  <a:pt x="0" y="68580"/>
                </a:lnTo>
                <a:lnTo>
                  <a:pt x="7620" y="68580"/>
                </a:lnTo>
                <a:lnTo>
                  <a:pt x="7620" y="68580"/>
                </a:lnTo>
                <a:lnTo>
                  <a:pt x="15240" y="68580"/>
                </a:lnTo>
                <a:lnTo>
                  <a:pt x="22860" y="68580"/>
                </a:lnTo>
                <a:lnTo>
                  <a:pt x="38100" y="68580"/>
                </a:lnTo>
                <a:lnTo>
                  <a:pt x="53340" y="76200"/>
                </a:lnTo>
                <a:lnTo>
                  <a:pt x="76200" y="76200"/>
                </a:lnTo>
                <a:lnTo>
                  <a:pt x="76200" y="7620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1013460" y="4244340"/>
            <a:ext cx="388621" cy="220981"/>
          </a:xfrm>
          <a:custGeom>
            <a:avLst/>
            <a:gdLst/>
            <a:ahLst/>
            <a:cxnLst/>
            <a:rect l="0" t="0" r="0" b="0"/>
            <a:pathLst>
              <a:path w="388621" h="220981">
                <a:moveTo>
                  <a:pt x="266700" y="22860"/>
                </a:moveTo>
                <a:lnTo>
                  <a:pt x="259080" y="15240"/>
                </a:lnTo>
                <a:lnTo>
                  <a:pt x="251460" y="7620"/>
                </a:lnTo>
                <a:lnTo>
                  <a:pt x="243840" y="7620"/>
                </a:lnTo>
                <a:lnTo>
                  <a:pt x="236220" y="0"/>
                </a:lnTo>
                <a:lnTo>
                  <a:pt x="228600" y="0"/>
                </a:lnTo>
                <a:lnTo>
                  <a:pt x="213360" y="0"/>
                </a:lnTo>
                <a:lnTo>
                  <a:pt x="190500" y="0"/>
                </a:lnTo>
                <a:lnTo>
                  <a:pt x="175260" y="0"/>
                </a:lnTo>
                <a:lnTo>
                  <a:pt x="160020" y="7620"/>
                </a:lnTo>
                <a:lnTo>
                  <a:pt x="137160" y="7620"/>
                </a:lnTo>
                <a:lnTo>
                  <a:pt x="121920" y="15240"/>
                </a:lnTo>
                <a:lnTo>
                  <a:pt x="99060" y="30480"/>
                </a:lnTo>
                <a:lnTo>
                  <a:pt x="83820" y="38100"/>
                </a:lnTo>
                <a:lnTo>
                  <a:pt x="68580" y="45720"/>
                </a:lnTo>
                <a:lnTo>
                  <a:pt x="53340" y="60960"/>
                </a:lnTo>
                <a:lnTo>
                  <a:pt x="38100" y="68580"/>
                </a:lnTo>
                <a:lnTo>
                  <a:pt x="22860" y="83820"/>
                </a:lnTo>
                <a:lnTo>
                  <a:pt x="7620" y="99060"/>
                </a:lnTo>
                <a:lnTo>
                  <a:pt x="7620" y="106680"/>
                </a:lnTo>
                <a:lnTo>
                  <a:pt x="0" y="121920"/>
                </a:lnTo>
                <a:lnTo>
                  <a:pt x="0" y="129540"/>
                </a:lnTo>
                <a:lnTo>
                  <a:pt x="0" y="144780"/>
                </a:lnTo>
                <a:lnTo>
                  <a:pt x="7620" y="152400"/>
                </a:lnTo>
                <a:lnTo>
                  <a:pt x="7620" y="160020"/>
                </a:lnTo>
                <a:lnTo>
                  <a:pt x="15240" y="167640"/>
                </a:lnTo>
                <a:lnTo>
                  <a:pt x="22860" y="167640"/>
                </a:lnTo>
                <a:lnTo>
                  <a:pt x="38100" y="175260"/>
                </a:lnTo>
                <a:lnTo>
                  <a:pt x="53340" y="175260"/>
                </a:lnTo>
                <a:lnTo>
                  <a:pt x="68580" y="175260"/>
                </a:lnTo>
                <a:lnTo>
                  <a:pt x="83820" y="175260"/>
                </a:lnTo>
                <a:lnTo>
                  <a:pt x="99060" y="167640"/>
                </a:lnTo>
                <a:lnTo>
                  <a:pt x="114300" y="160020"/>
                </a:lnTo>
                <a:lnTo>
                  <a:pt x="129540" y="152400"/>
                </a:lnTo>
                <a:lnTo>
                  <a:pt x="144780" y="144780"/>
                </a:lnTo>
                <a:lnTo>
                  <a:pt x="160020" y="129540"/>
                </a:lnTo>
                <a:lnTo>
                  <a:pt x="167640" y="121920"/>
                </a:lnTo>
                <a:lnTo>
                  <a:pt x="182880" y="106680"/>
                </a:lnTo>
                <a:lnTo>
                  <a:pt x="190500" y="91440"/>
                </a:lnTo>
                <a:lnTo>
                  <a:pt x="198120" y="83820"/>
                </a:lnTo>
                <a:lnTo>
                  <a:pt x="205740" y="68580"/>
                </a:lnTo>
                <a:lnTo>
                  <a:pt x="205740" y="60960"/>
                </a:lnTo>
                <a:lnTo>
                  <a:pt x="213360" y="45720"/>
                </a:lnTo>
                <a:lnTo>
                  <a:pt x="213360" y="38100"/>
                </a:lnTo>
                <a:lnTo>
                  <a:pt x="213360" y="30480"/>
                </a:lnTo>
                <a:lnTo>
                  <a:pt x="213360" y="22860"/>
                </a:lnTo>
                <a:lnTo>
                  <a:pt x="213360" y="22860"/>
                </a:lnTo>
                <a:lnTo>
                  <a:pt x="220980" y="15240"/>
                </a:lnTo>
                <a:lnTo>
                  <a:pt x="220980" y="15240"/>
                </a:lnTo>
                <a:lnTo>
                  <a:pt x="220980" y="15240"/>
                </a:lnTo>
                <a:lnTo>
                  <a:pt x="220980" y="15240"/>
                </a:lnTo>
                <a:lnTo>
                  <a:pt x="228600" y="15240"/>
                </a:lnTo>
                <a:lnTo>
                  <a:pt x="228600" y="22860"/>
                </a:lnTo>
                <a:lnTo>
                  <a:pt x="228600" y="30480"/>
                </a:lnTo>
                <a:lnTo>
                  <a:pt x="236220" y="38100"/>
                </a:lnTo>
                <a:lnTo>
                  <a:pt x="236220" y="53340"/>
                </a:lnTo>
                <a:lnTo>
                  <a:pt x="243840" y="60960"/>
                </a:lnTo>
                <a:lnTo>
                  <a:pt x="251460" y="76200"/>
                </a:lnTo>
                <a:lnTo>
                  <a:pt x="259080" y="91440"/>
                </a:lnTo>
                <a:lnTo>
                  <a:pt x="266700" y="106680"/>
                </a:lnTo>
                <a:lnTo>
                  <a:pt x="281940" y="121920"/>
                </a:lnTo>
                <a:lnTo>
                  <a:pt x="289560" y="137160"/>
                </a:lnTo>
                <a:lnTo>
                  <a:pt x="297180" y="152400"/>
                </a:lnTo>
                <a:lnTo>
                  <a:pt x="312420" y="160020"/>
                </a:lnTo>
                <a:lnTo>
                  <a:pt x="327660" y="175260"/>
                </a:lnTo>
                <a:lnTo>
                  <a:pt x="335280" y="182880"/>
                </a:lnTo>
                <a:lnTo>
                  <a:pt x="342900" y="198120"/>
                </a:lnTo>
                <a:lnTo>
                  <a:pt x="358140" y="205740"/>
                </a:lnTo>
                <a:lnTo>
                  <a:pt x="365760" y="205740"/>
                </a:lnTo>
                <a:lnTo>
                  <a:pt x="381000" y="213360"/>
                </a:lnTo>
                <a:lnTo>
                  <a:pt x="388620" y="220980"/>
                </a:lnTo>
                <a:lnTo>
                  <a:pt x="388620" y="22098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1325880" y="4091940"/>
            <a:ext cx="220981" cy="160021"/>
          </a:xfrm>
          <a:custGeom>
            <a:avLst/>
            <a:gdLst/>
            <a:ahLst/>
            <a:cxnLst/>
            <a:rect l="0" t="0" r="0" b="0"/>
            <a:pathLst>
              <a:path w="220981" h="160021">
                <a:moveTo>
                  <a:pt x="762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0"/>
                </a:lnTo>
                <a:lnTo>
                  <a:pt x="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53340" y="0"/>
                </a:lnTo>
                <a:lnTo>
                  <a:pt x="68580" y="0"/>
                </a:lnTo>
                <a:lnTo>
                  <a:pt x="83820" y="7620"/>
                </a:lnTo>
                <a:lnTo>
                  <a:pt x="99060" y="7620"/>
                </a:lnTo>
                <a:lnTo>
                  <a:pt x="114300" y="7620"/>
                </a:lnTo>
                <a:lnTo>
                  <a:pt x="129540" y="15240"/>
                </a:lnTo>
                <a:lnTo>
                  <a:pt x="137160" y="22860"/>
                </a:lnTo>
                <a:lnTo>
                  <a:pt x="144780" y="22860"/>
                </a:lnTo>
                <a:lnTo>
                  <a:pt x="152400" y="30480"/>
                </a:lnTo>
                <a:lnTo>
                  <a:pt x="160020" y="38100"/>
                </a:lnTo>
                <a:lnTo>
                  <a:pt x="160020" y="38100"/>
                </a:lnTo>
                <a:lnTo>
                  <a:pt x="160020" y="45720"/>
                </a:lnTo>
                <a:lnTo>
                  <a:pt x="160020" y="53340"/>
                </a:lnTo>
                <a:lnTo>
                  <a:pt x="152400" y="68580"/>
                </a:lnTo>
                <a:lnTo>
                  <a:pt x="144780" y="68580"/>
                </a:lnTo>
                <a:lnTo>
                  <a:pt x="129540" y="76200"/>
                </a:lnTo>
                <a:lnTo>
                  <a:pt x="121920" y="91440"/>
                </a:lnTo>
                <a:lnTo>
                  <a:pt x="106680" y="91440"/>
                </a:lnTo>
                <a:lnTo>
                  <a:pt x="99060" y="106680"/>
                </a:lnTo>
                <a:lnTo>
                  <a:pt x="83820" y="114300"/>
                </a:lnTo>
                <a:lnTo>
                  <a:pt x="76200" y="121920"/>
                </a:lnTo>
                <a:lnTo>
                  <a:pt x="68580" y="129540"/>
                </a:lnTo>
                <a:lnTo>
                  <a:pt x="60960" y="137160"/>
                </a:lnTo>
                <a:lnTo>
                  <a:pt x="60960" y="137160"/>
                </a:lnTo>
                <a:lnTo>
                  <a:pt x="60960" y="144780"/>
                </a:lnTo>
                <a:lnTo>
                  <a:pt x="68580" y="152400"/>
                </a:lnTo>
                <a:lnTo>
                  <a:pt x="76200" y="152400"/>
                </a:lnTo>
                <a:lnTo>
                  <a:pt x="91440" y="160020"/>
                </a:lnTo>
                <a:lnTo>
                  <a:pt x="106680" y="160020"/>
                </a:lnTo>
                <a:lnTo>
                  <a:pt x="121920" y="160020"/>
                </a:lnTo>
                <a:lnTo>
                  <a:pt x="144780" y="152400"/>
                </a:lnTo>
                <a:lnTo>
                  <a:pt x="167640" y="152400"/>
                </a:lnTo>
                <a:lnTo>
                  <a:pt x="190500" y="152400"/>
                </a:lnTo>
                <a:lnTo>
                  <a:pt x="220980" y="144780"/>
                </a:lnTo>
                <a:lnTo>
                  <a:pt x="220980" y="14478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" name="Freeform 1023"/>
          <p:cNvSpPr/>
          <p:nvPr/>
        </p:nvSpPr>
        <p:spPr>
          <a:xfrm>
            <a:off x="1699260" y="4137660"/>
            <a:ext cx="68581" cy="289561"/>
          </a:xfrm>
          <a:custGeom>
            <a:avLst/>
            <a:gdLst/>
            <a:ahLst/>
            <a:cxnLst/>
            <a:rect l="0" t="0" r="0" b="0"/>
            <a:pathLst>
              <a:path w="68581" h="289561">
                <a:moveTo>
                  <a:pt x="0" y="0"/>
                </a:moveTo>
                <a:lnTo>
                  <a:pt x="0" y="0"/>
                </a:lnTo>
                <a:lnTo>
                  <a:pt x="0" y="7620"/>
                </a:lnTo>
                <a:lnTo>
                  <a:pt x="0" y="15240"/>
                </a:lnTo>
                <a:lnTo>
                  <a:pt x="0" y="22860"/>
                </a:lnTo>
                <a:lnTo>
                  <a:pt x="0" y="38100"/>
                </a:lnTo>
                <a:lnTo>
                  <a:pt x="7620" y="45720"/>
                </a:lnTo>
                <a:lnTo>
                  <a:pt x="7620" y="60960"/>
                </a:lnTo>
                <a:lnTo>
                  <a:pt x="7620" y="76200"/>
                </a:lnTo>
                <a:lnTo>
                  <a:pt x="15240" y="99060"/>
                </a:lnTo>
                <a:lnTo>
                  <a:pt x="15240" y="114300"/>
                </a:lnTo>
                <a:lnTo>
                  <a:pt x="15240" y="137160"/>
                </a:lnTo>
                <a:lnTo>
                  <a:pt x="22860" y="152400"/>
                </a:lnTo>
                <a:lnTo>
                  <a:pt x="30480" y="175260"/>
                </a:lnTo>
                <a:lnTo>
                  <a:pt x="38100" y="190500"/>
                </a:lnTo>
                <a:lnTo>
                  <a:pt x="45720" y="213360"/>
                </a:lnTo>
                <a:lnTo>
                  <a:pt x="45720" y="228600"/>
                </a:lnTo>
                <a:lnTo>
                  <a:pt x="53340" y="243840"/>
                </a:lnTo>
                <a:lnTo>
                  <a:pt x="53340" y="259080"/>
                </a:lnTo>
                <a:lnTo>
                  <a:pt x="60960" y="266700"/>
                </a:lnTo>
                <a:lnTo>
                  <a:pt x="60960" y="274320"/>
                </a:lnTo>
                <a:lnTo>
                  <a:pt x="68580" y="289560"/>
                </a:lnTo>
                <a:lnTo>
                  <a:pt x="68580" y="28956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" name="Freeform 1024"/>
          <p:cNvSpPr/>
          <p:nvPr/>
        </p:nvSpPr>
        <p:spPr>
          <a:xfrm>
            <a:off x="1630680" y="4221480"/>
            <a:ext cx="281941" cy="106681"/>
          </a:xfrm>
          <a:custGeom>
            <a:avLst/>
            <a:gdLst/>
            <a:ahLst/>
            <a:cxnLst/>
            <a:rect l="0" t="0" r="0" b="0"/>
            <a:pathLst>
              <a:path w="281941" h="106681">
                <a:moveTo>
                  <a:pt x="0" y="106680"/>
                </a:moveTo>
                <a:lnTo>
                  <a:pt x="0" y="106680"/>
                </a:lnTo>
                <a:lnTo>
                  <a:pt x="0" y="99060"/>
                </a:lnTo>
                <a:lnTo>
                  <a:pt x="7620" y="99060"/>
                </a:lnTo>
                <a:lnTo>
                  <a:pt x="15240" y="99060"/>
                </a:lnTo>
                <a:lnTo>
                  <a:pt x="30480" y="91440"/>
                </a:lnTo>
                <a:lnTo>
                  <a:pt x="38100" y="91440"/>
                </a:lnTo>
                <a:lnTo>
                  <a:pt x="60960" y="83820"/>
                </a:lnTo>
                <a:lnTo>
                  <a:pt x="76200" y="83820"/>
                </a:lnTo>
                <a:lnTo>
                  <a:pt x="99060" y="76200"/>
                </a:lnTo>
                <a:lnTo>
                  <a:pt x="121920" y="68580"/>
                </a:lnTo>
                <a:lnTo>
                  <a:pt x="152400" y="60960"/>
                </a:lnTo>
                <a:lnTo>
                  <a:pt x="167640" y="53340"/>
                </a:lnTo>
                <a:lnTo>
                  <a:pt x="198120" y="45720"/>
                </a:lnTo>
                <a:lnTo>
                  <a:pt x="213360" y="38100"/>
                </a:lnTo>
                <a:lnTo>
                  <a:pt x="236220" y="22860"/>
                </a:lnTo>
                <a:lnTo>
                  <a:pt x="259080" y="15240"/>
                </a:lnTo>
                <a:lnTo>
                  <a:pt x="281940" y="0"/>
                </a:lnTo>
                <a:lnTo>
                  <a:pt x="28194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7" name="Freeform 1026"/>
          <p:cNvSpPr/>
          <p:nvPr/>
        </p:nvSpPr>
        <p:spPr>
          <a:xfrm>
            <a:off x="1981200" y="4069080"/>
            <a:ext cx="281941" cy="358141"/>
          </a:xfrm>
          <a:custGeom>
            <a:avLst/>
            <a:gdLst/>
            <a:ahLst/>
            <a:cxnLst/>
            <a:rect l="0" t="0" r="0" b="0"/>
            <a:pathLst>
              <a:path w="281941" h="358141">
                <a:moveTo>
                  <a:pt x="0" y="45720"/>
                </a:moveTo>
                <a:lnTo>
                  <a:pt x="0" y="38100"/>
                </a:lnTo>
                <a:lnTo>
                  <a:pt x="0" y="22860"/>
                </a:lnTo>
                <a:lnTo>
                  <a:pt x="0" y="15240"/>
                </a:lnTo>
                <a:lnTo>
                  <a:pt x="0" y="7620"/>
                </a:lnTo>
                <a:lnTo>
                  <a:pt x="0" y="762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7620"/>
                </a:lnTo>
                <a:lnTo>
                  <a:pt x="7620" y="15240"/>
                </a:lnTo>
                <a:lnTo>
                  <a:pt x="7620" y="22860"/>
                </a:lnTo>
                <a:lnTo>
                  <a:pt x="7620" y="30480"/>
                </a:lnTo>
                <a:lnTo>
                  <a:pt x="15240" y="45720"/>
                </a:lnTo>
                <a:lnTo>
                  <a:pt x="15240" y="60960"/>
                </a:lnTo>
                <a:lnTo>
                  <a:pt x="22860" y="76200"/>
                </a:lnTo>
                <a:lnTo>
                  <a:pt x="22860" y="91440"/>
                </a:lnTo>
                <a:lnTo>
                  <a:pt x="22860" y="114300"/>
                </a:lnTo>
                <a:lnTo>
                  <a:pt x="30480" y="129540"/>
                </a:lnTo>
                <a:lnTo>
                  <a:pt x="30480" y="152400"/>
                </a:lnTo>
                <a:lnTo>
                  <a:pt x="38100" y="175260"/>
                </a:lnTo>
                <a:lnTo>
                  <a:pt x="45720" y="198120"/>
                </a:lnTo>
                <a:lnTo>
                  <a:pt x="45720" y="220980"/>
                </a:lnTo>
                <a:lnTo>
                  <a:pt x="45720" y="236220"/>
                </a:lnTo>
                <a:lnTo>
                  <a:pt x="53340" y="259080"/>
                </a:lnTo>
                <a:lnTo>
                  <a:pt x="53340" y="274320"/>
                </a:lnTo>
                <a:lnTo>
                  <a:pt x="53340" y="289560"/>
                </a:lnTo>
                <a:lnTo>
                  <a:pt x="53340" y="297180"/>
                </a:lnTo>
                <a:lnTo>
                  <a:pt x="53340" y="312420"/>
                </a:lnTo>
                <a:lnTo>
                  <a:pt x="53340" y="320040"/>
                </a:lnTo>
                <a:lnTo>
                  <a:pt x="53340" y="320040"/>
                </a:lnTo>
                <a:lnTo>
                  <a:pt x="53340" y="327660"/>
                </a:lnTo>
                <a:lnTo>
                  <a:pt x="53340" y="327660"/>
                </a:lnTo>
                <a:lnTo>
                  <a:pt x="53340" y="327660"/>
                </a:lnTo>
                <a:lnTo>
                  <a:pt x="53340" y="327660"/>
                </a:lnTo>
                <a:lnTo>
                  <a:pt x="53340" y="320040"/>
                </a:lnTo>
                <a:lnTo>
                  <a:pt x="53340" y="312420"/>
                </a:lnTo>
                <a:lnTo>
                  <a:pt x="60960" y="304800"/>
                </a:lnTo>
                <a:lnTo>
                  <a:pt x="68580" y="297180"/>
                </a:lnTo>
                <a:lnTo>
                  <a:pt x="76200" y="289560"/>
                </a:lnTo>
                <a:lnTo>
                  <a:pt x="91440" y="281940"/>
                </a:lnTo>
                <a:lnTo>
                  <a:pt x="106680" y="266700"/>
                </a:lnTo>
                <a:lnTo>
                  <a:pt x="121920" y="259080"/>
                </a:lnTo>
                <a:lnTo>
                  <a:pt x="137160" y="251460"/>
                </a:lnTo>
                <a:lnTo>
                  <a:pt x="152400" y="251460"/>
                </a:lnTo>
                <a:lnTo>
                  <a:pt x="167640" y="243840"/>
                </a:lnTo>
                <a:lnTo>
                  <a:pt x="190500" y="243840"/>
                </a:lnTo>
                <a:lnTo>
                  <a:pt x="205740" y="243840"/>
                </a:lnTo>
                <a:lnTo>
                  <a:pt x="220980" y="243840"/>
                </a:lnTo>
                <a:lnTo>
                  <a:pt x="228600" y="243840"/>
                </a:lnTo>
                <a:lnTo>
                  <a:pt x="243840" y="251460"/>
                </a:lnTo>
                <a:lnTo>
                  <a:pt x="259080" y="251460"/>
                </a:lnTo>
                <a:lnTo>
                  <a:pt x="266700" y="259080"/>
                </a:lnTo>
                <a:lnTo>
                  <a:pt x="274320" y="266700"/>
                </a:lnTo>
                <a:lnTo>
                  <a:pt x="281940" y="274320"/>
                </a:lnTo>
                <a:lnTo>
                  <a:pt x="281940" y="281940"/>
                </a:lnTo>
                <a:lnTo>
                  <a:pt x="281940" y="297180"/>
                </a:lnTo>
                <a:lnTo>
                  <a:pt x="274320" y="304800"/>
                </a:lnTo>
                <a:lnTo>
                  <a:pt x="274320" y="312420"/>
                </a:lnTo>
                <a:lnTo>
                  <a:pt x="266700" y="320040"/>
                </a:lnTo>
                <a:lnTo>
                  <a:pt x="259080" y="327660"/>
                </a:lnTo>
                <a:lnTo>
                  <a:pt x="251460" y="335280"/>
                </a:lnTo>
                <a:lnTo>
                  <a:pt x="236220" y="342900"/>
                </a:lnTo>
                <a:lnTo>
                  <a:pt x="220980" y="350520"/>
                </a:lnTo>
                <a:lnTo>
                  <a:pt x="213360" y="358140"/>
                </a:lnTo>
                <a:lnTo>
                  <a:pt x="198120" y="358140"/>
                </a:lnTo>
                <a:lnTo>
                  <a:pt x="182880" y="358140"/>
                </a:lnTo>
                <a:lnTo>
                  <a:pt x="167640" y="358140"/>
                </a:lnTo>
                <a:lnTo>
                  <a:pt x="152400" y="358140"/>
                </a:lnTo>
                <a:lnTo>
                  <a:pt x="137160" y="358140"/>
                </a:lnTo>
                <a:lnTo>
                  <a:pt x="129540" y="350520"/>
                </a:lnTo>
                <a:lnTo>
                  <a:pt x="114300" y="342900"/>
                </a:lnTo>
                <a:lnTo>
                  <a:pt x="106680" y="335280"/>
                </a:lnTo>
                <a:lnTo>
                  <a:pt x="99060" y="327660"/>
                </a:lnTo>
                <a:lnTo>
                  <a:pt x="83820" y="312420"/>
                </a:lnTo>
                <a:lnTo>
                  <a:pt x="83820" y="31242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8" name="Freeform 1027"/>
          <p:cNvSpPr/>
          <p:nvPr/>
        </p:nvSpPr>
        <p:spPr>
          <a:xfrm>
            <a:off x="2202180" y="4053840"/>
            <a:ext cx="243841" cy="167641"/>
          </a:xfrm>
          <a:custGeom>
            <a:avLst/>
            <a:gdLst/>
            <a:ahLst/>
            <a:cxnLst/>
            <a:rect l="0" t="0" r="0" b="0"/>
            <a:pathLst>
              <a:path w="243841" h="167641">
                <a:moveTo>
                  <a:pt x="0" y="38100"/>
                </a:moveTo>
                <a:lnTo>
                  <a:pt x="0" y="30480"/>
                </a:lnTo>
                <a:lnTo>
                  <a:pt x="0" y="22860"/>
                </a:lnTo>
                <a:lnTo>
                  <a:pt x="0" y="2286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7620"/>
                </a:lnTo>
                <a:lnTo>
                  <a:pt x="38100" y="7620"/>
                </a:lnTo>
                <a:lnTo>
                  <a:pt x="45720" y="7620"/>
                </a:lnTo>
                <a:lnTo>
                  <a:pt x="68580" y="7620"/>
                </a:lnTo>
                <a:lnTo>
                  <a:pt x="83820" y="0"/>
                </a:lnTo>
                <a:lnTo>
                  <a:pt x="99060" y="0"/>
                </a:lnTo>
                <a:lnTo>
                  <a:pt x="121920" y="0"/>
                </a:lnTo>
                <a:lnTo>
                  <a:pt x="137160" y="7620"/>
                </a:lnTo>
                <a:lnTo>
                  <a:pt x="144780" y="7620"/>
                </a:lnTo>
                <a:lnTo>
                  <a:pt x="160020" y="7620"/>
                </a:lnTo>
                <a:lnTo>
                  <a:pt x="167640" y="15240"/>
                </a:lnTo>
                <a:lnTo>
                  <a:pt x="175260" y="15240"/>
                </a:lnTo>
                <a:lnTo>
                  <a:pt x="182880" y="22860"/>
                </a:lnTo>
                <a:lnTo>
                  <a:pt x="182880" y="22860"/>
                </a:lnTo>
                <a:lnTo>
                  <a:pt x="182880" y="30480"/>
                </a:lnTo>
                <a:lnTo>
                  <a:pt x="182880" y="38100"/>
                </a:lnTo>
                <a:lnTo>
                  <a:pt x="175260" y="45720"/>
                </a:lnTo>
                <a:lnTo>
                  <a:pt x="167640" y="53340"/>
                </a:lnTo>
                <a:lnTo>
                  <a:pt x="152400" y="60960"/>
                </a:lnTo>
                <a:lnTo>
                  <a:pt x="137160" y="68580"/>
                </a:lnTo>
                <a:lnTo>
                  <a:pt x="129540" y="76200"/>
                </a:lnTo>
                <a:lnTo>
                  <a:pt x="114300" y="83820"/>
                </a:lnTo>
                <a:lnTo>
                  <a:pt x="106680" y="99060"/>
                </a:lnTo>
                <a:lnTo>
                  <a:pt x="99060" y="106680"/>
                </a:lnTo>
                <a:lnTo>
                  <a:pt x="91440" y="114300"/>
                </a:lnTo>
                <a:lnTo>
                  <a:pt x="83820" y="121920"/>
                </a:lnTo>
                <a:lnTo>
                  <a:pt x="83820" y="129540"/>
                </a:lnTo>
                <a:lnTo>
                  <a:pt x="83820" y="137160"/>
                </a:lnTo>
                <a:lnTo>
                  <a:pt x="91440" y="144780"/>
                </a:lnTo>
                <a:lnTo>
                  <a:pt x="99060" y="152400"/>
                </a:lnTo>
                <a:lnTo>
                  <a:pt x="106680" y="152400"/>
                </a:lnTo>
                <a:lnTo>
                  <a:pt x="129540" y="160020"/>
                </a:lnTo>
                <a:lnTo>
                  <a:pt x="144780" y="160020"/>
                </a:lnTo>
                <a:lnTo>
                  <a:pt x="167640" y="167640"/>
                </a:lnTo>
                <a:lnTo>
                  <a:pt x="182880" y="167640"/>
                </a:lnTo>
                <a:lnTo>
                  <a:pt x="205740" y="167640"/>
                </a:lnTo>
                <a:lnTo>
                  <a:pt x="243840" y="167640"/>
                </a:lnTo>
                <a:lnTo>
                  <a:pt x="243840" y="16764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9" name="Freeform 1028"/>
          <p:cNvSpPr/>
          <p:nvPr/>
        </p:nvSpPr>
        <p:spPr>
          <a:xfrm>
            <a:off x="2476500" y="4267200"/>
            <a:ext cx="220981" cy="30481"/>
          </a:xfrm>
          <a:custGeom>
            <a:avLst/>
            <a:gdLst/>
            <a:ahLst/>
            <a:cxnLst/>
            <a:rect l="0" t="0" r="0" b="0"/>
            <a:pathLst>
              <a:path w="220981" h="30481">
                <a:moveTo>
                  <a:pt x="0" y="30480"/>
                </a:move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7620" y="30480"/>
                </a:lnTo>
                <a:lnTo>
                  <a:pt x="22860" y="22860"/>
                </a:lnTo>
                <a:lnTo>
                  <a:pt x="38100" y="22860"/>
                </a:lnTo>
                <a:lnTo>
                  <a:pt x="53340" y="15240"/>
                </a:lnTo>
                <a:lnTo>
                  <a:pt x="76200" y="15240"/>
                </a:lnTo>
                <a:lnTo>
                  <a:pt x="99060" y="15240"/>
                </a:lnTo>
                <a:lnTo>
                  <a:pt x="121920" y="7620"/>
                </a:lnTo>
                <a:lnTo>
                  <a:pt x="144780" y="7620"/>
                </a:lnTo>
                <a:lnTo>
                  <a:pt x="167640" y="7620"/>
                </a:lnTo>
                <a:lnTo>
                  <a:pt x="182880" y="0"/>
                </a:lnTo>
                <a:lnTo>
                  <a:pt x="220980" y="0"/>
                </a:lnTo>
                <a:lnTo>
                  <a:pt x="22098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0" name="Freeform 1029"/>
          <p:cNvSpPr/>
          <p:nvPr/>
        </p:nvSpPr>
        <p:spPr>
          <a:xfrm>
            <a:off x="2484120" y="4335780"/>
            <a:ext cx="205741" cy="38101"/>
          </a:xfrm>
          <a:custGeom>
            <a:avLst/>
            <a:gdLst/>
            <a:ahLst/>
            <a:cxnLst/>
            <a:rect l="0" t="0" r="0" b="0"/>
            <a:pathLst>
              <a:path w="205741" h="38101">
                <a:moveTo>
                  <a:pt x="15240" y="22860"/>
                </a:moveTo>
                <a:lnTo>
                  <a:pt x="7620" y="2286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7620" y="38100"/>
                </a:lnTo>
                <a:lnTo>
                  <a:pt x="15240" y="38100"/>
                </a:lnTo>
                <a:lnTo>
                  <a:pt x="30480" y="30480"/>
                </a:lnTo>
                <a:lnTo>
                  <a:pt x="45720" y="30480"/>
                </a:lnTo>
                <a:lnTo>
                  <a:pt x="68580" y="30480"/>
                </a:lnTo>
                <a:lnTo>
                  <a:pt x="91440" y="22860"/>
                </a:lnTo>
                <a:lnTo>
                  <a:pt x="114300" y="22860"/>
                </a:lnTo>
                <a:lnTo>
                  <a:pt x="137160" y="15240"/>
                </a:lnTo>
                <a:lnTo>
                  <a:pt x="167640" y="7620"/>
                </a:lnTo>
                <a:lnTo>
                  <a:pt x="205740" y="0"/>
                </a:lnTo>
                <a:lnTo>
                  <a:pt x="20574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1" name="Freeform 1030"/>
          <p:cNvSpPr/>
          <p:nvPr/>
        </p:nvSpPr>
        <p:spPr>
          <a:xfrm>
            <a:off x="2796540" y="4160520"/>
            <a:ext cx="243841" cy="243841"/>
          </a:xfrm>
          <a:custGeom>
            <a:avLst/>
            <a:gdLst/>
            <a:ahLst/>
            <a:cxnLst/>
            <a:rect l="0" t="0" r="0" b="0"/>
            <a:pathLst>
              <a:path w="243841" h="243841">
                <a:moveTo>
                  <a:pt x="152400" y="22860"/>
                </a:moveTo>
                <a:lnTo>
                  <a:pt x="152400" y="22860"/>
                </a:lnTo>
                <a:lnTo>
                  <a:pt x="152400" y="22860"/>
                </a:lnTo>
                <a:lnTo>
                  <a:pt x="152400" y="22860"/>
                </a:lnTo>
                <a:lnTo>
                  <a:pt x="152400" y="30480"/>
                </a:lnTo>
                <a:lnTo>
                  <a:pt x="144780" y="38100"/>
                </a:lnTo>
                <a:lnTo>
                  <a:pt x="144780" y="38100"/>
                </a:lnTo>
                <a:lnTo>
                  <a:pt x="144780" y="45720"/>
                </a:lnTo>
                <a:lnTo>
                  <a:pt x="144780" y="53340"/>
                </a:lnTo>
                <a:lnTo>
                  <a:pt x="144780" y="60960"/>
                </a:lnTo>
                <a:lnTo>
                  <a:pt x="152400" y="60960"/>
                </a:lnTo>
                <a:lnTo>
                  <a:pt x="152400" y="68580"/>
                </a:lnTo>
                <a:lnTo>
                  <a:pt x="152400" y="68580"/>
                </a:lnTo>
                <a:lnTo>
                  <a:pt x="160020" y="68580"/>
                </a:lnTo>
                <a:lnTo>
                  <a:pt x="160020" y="76200"/>
                </a:lnTo>
                <a:lnTo>
                  <a:pt x="160020" y="76200"/>
                </a:lnTo>
                <a:lnTo>
                  <a:pt x="160020" y="76200"/>
                </a:lnTo>
                <a:lnTo>
                  <a:pt x="167640" y="68580"/>
                </a:lnTo>
                <a:lnTo>
                  <a:pt x="167640" y="68580"/>
                </a:lnTo>
                <a:lnTo>
                  <a:pt x="167640" y="68580"/>
                </a:lnTo>
                <a:lnTo>
                  <a:pt x="167640" y="60960"/>
                </a:lnTo>
                <a:lnTo>
                  <a:pt x="167640" y="53340"/>
                </a:lnTo>
                <a:lnTo>
                  <a:pt x="167640" y="45720"/>
                </a:lnTo>
                <a:lnTo>
                  <a:pt x="167640" y="38100"/>
                </a:lnTo>
                <a:lnTo>
                  <a:pt x="160020" y="30480"/>
                </a:lnTo>
                <a:lnTo>
                  <a:pt x="160020" y="22860"/>
                </a:lnTo>
                <a:lnTo>
                  <a:pt x="152400" y="22860"/>
                </a:lnTo>
                <a:lnTo>
                  <a:pt x="144780" y="15240"/>
                </a:lnTo>
                <a:lnTo>
                  <a:pt x="137160" y="7620"/>
                </a:lnTo>
                <a:lnTo>
                  <a:pt x="129540" y="7620"/>
                </a:lnTo>
                <a:lnTo>
                  <a:pt x="121920" y="7620"/>
                </a:lnTo>
                <a:lnTo>
                  <a:pt x="114300" y="0"/>
                </a:lnTo>
                <a:lnTo>
                  <a:pt x="99060" y="7620"/>
                </a:lnTo>
                <a:lnTo>
                  <a:pt x="91440" y="7620"/>
                </a:lnTo>
                <a:lnTo>
                  <a:pt x="76200" y="15240"/>
                </a:lnTo>
                <a:lnTo>
                  <a:pt x="60960" y="22860"/>
                </a:lnTo>
                <a:lnTo>
                  <a:pt x="45720" y="30480"/>
                </a:lnTo>
                <a:lnTo>
                  <a:pt x="38100" y="38100"/>
                </a:lnTo>
                <a:lnTo>
                  <a:pt x="22860" y="53340"/>
                </a:lnTo>
                <a:lnTo>
                  <a:pt x="15240" y="68580"/>
                </a:lnTo>
                <a:lnTo>
                  <a:pt x="7620" y="76200"/>
                </a:lnTo>
                <a:lnTo>
                  <a:pt x="0" y="91440"/>
                </a:lnTo>
                <a:lnTo>
                  <a:pt x="0" y="106680"/>
                </a:lnTo>
                <a:lnTo>
                  <a:pt x="0" y="129540"/>
                </a:lnTo>
                <a:lnTo>
                  <a:pt x="7620" y="144780"/>
                </a:lnTo>
                <a:lnTo>
                  <a:pt x="15240" y="160020"/>
                </a:lnTo>
                <a:lnTo>
                  <a:pt x="22860" y="175260"/>
                </a:lnTo>
                <a:lnTo>
                  <a:pt x="38100" y="190500"/>
                </a:lnTo>
                <a:lnTo>
                  <a:pt x="53340" y="205740"/>
                </a:lnTo>
                <a:lnTo>
                  <a:pt x="68580" y="213360"/>
                </a:lnTo>
                <a:lnTo>
                  <a:pt x="83820" y="228600"/>
                </a:lnTo>
                <a:lnTo>
                  <a:pt x="106680" y="236220"/>
                </a:lnTo>
                <a:lnTo>
                  <a:pt x="129540" y="243840"/>
                </a:lnTo>
                <a:lnTo>
                  <a:pt x="144780" y="243840"/>
                </a:lnTo>
                <a:lnTo>
                  <a:pt x="167640" y="243840"/>
                </a:lnTo>
                <a:lnTo>
                  <a:pt x="190500" y="243840"/>
                </a:lnTo>
                <a:lnTo>
                  <a:pt x="213360" y="243840"/>
                </a:lnTo>
                <a:lnTo>
                  <a:pt x="243840" y="236220"/>
                </a:lnTo>
                <a:lnTo>
                  <a:pt x="243840" y="23622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2" name="Freeform 1031"/>
          <p:cNvSpPr/>
          <p:nvPr/>
        </p:nvSpPr>
        <p:spPr>
          <a:xfrm>
            <a:off x="3093720" y="4091940"/>
            <a:ext cx="213361" cy="152401"/>
          </a:xfrm>
          <a:custGeom>
            <a:avLst/>
            <a:gdLst/>
            <a:ahLst/>
            <a:cxnLst/>
            <a:rect l="0" t="0" r="0" b="0"/>
            <a:pathLst>
              <a:path w="213361" h="152401">
                <a:moveTo>
                  <a:pt x="7620" y="38100"/>
                </a:moveTo>
                <a:lnTo>
                  <a:pt x="7620" y="30480"/>
                </a:lnTo>
                <a:lnTo>
                  <a:pt x="0" y="22860"/>
                </a:lnTo>
                <a:lnTo>
                  <a:pt x="7620" y="22860"/>
                </a:lnTo>
                <a:lnTo>
                  <a:pt x="7620" y="1524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4572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0"/>
                </a:lnTo>
                <a:lnTo>
                  <a:pt x="121920" y="0"/>
                </a:lnTo>
                <a:lnTo>
                  <a:pt x="129540" y="0"/>
                </a:lnTo>
                <a:lnTo>
                  <a:pt x="144780" y="0"/>
                </a:lnTo>
                <a:lnTo>
                  <a:pt x="152400" y="7620"/>
                </a:lnTo>
                <a:lnTo>
                  <a:pt x="160020" y="7620"/>
                </a:lnTo>
                <a:lnTo>
                  <a:pt x="160020" y="15240"/>
                </a:lnTo>
                <a:lnTo>
                  <a:pt x="167640" y="15240"/>
                </a:lnTo>
                <a:lnTo>
                  <a:pt x="160020" y="22860"/>
                </a:lnTo>
                <a:lnTo>
                  <a:pt x="160020" y="30480"/>
                </a:lnTo>
                <a:lnTo>
                  <a:pt x="152400" y="38100"/>
                </a:lnTo>
                <a:lnTo>
                  <a:pt x="144780" y="45720"/>
                </a:lnTo>
                <a:lnTo>
                  <a:pt x="129540" y="53340"/>
                </a:lnTo>
                <a:lnTo>
                  <a:pt x="121920" y="68580"/>
                </a:lnTo>
                <a:lnTo>
                  <a:pt x="106680" y="76200"/>
                </a:lnTo>
                <a:lnTo>
                  <a:pt x="99060" y="83820"/>
                </a:lnTo>
                <a:lnTo>
                  <a:pt x="83820" y="91440"/>
                </a:lnTo>
                <a:lnTo>
                  <a:pt x="76200" y="99060"/>
                </a:lnTo>
                <a:lnTo>
                  <a:pt x="68580" y="106680"/>
                </a:lnTo>
                <a:lnTo>
                  <a:pt x="68580" y="114300"/>
                </a:lnTo>
                <a:lnTo>
                  <a:pt x="60960" y="121920"/>
                </a:lnTo>
                <a:lnTo>
                  <a:pt x="60960" y="129540"/>
                </a:lnTo>
                <a:lnTo>
                  <a:pt x="68580" y="137160"/>
                </a:lnTo>
                <a:lnTo>
                  <a:pt x="68580" y="144780"/>
                </a:lnTo>
                <a:lnTo>
                  <a:pt x="76200" y="144780"/>
                </a:lnTo>
                <a:lnTo>
                  <a:pt x="91440" y="152400"/>
                </a:lnTo>
                <a:lnTo>
                  <a:pt x="106680" y="152400"/>
                </a:lnTo>
                <a:lnTo>
                  <a:pt x="121920" y="152400"/>
                </a:lnTo>
                <a:lnTo>
                  <a:pt x="137160" y="152400"/>
                </a:lnTo>
                <a:lnTo>
                  <a:pt x="160020" y="152400"/>
                </a:lnTo>
                <a:lnTo>
                  <a:pt x="182880" y="152400"/>
                </a:lnTo>
                <a:lnTo>
                  <a:pt x="213360" y="152400"/>
                </a:lnTo>
                <a:lnTo>
                  <a:pt x="213360" y="15240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Freeform 1032"/>
          <p:cNvSpPr/>
          <p:nvPr/>
        </p:nvSpPr>
        <p:spPr>
          <a:xfrm>
            <a:off x="2964180" y="4686300"/>
            <a:ext cx="213361" cy="205741"/>
          </a:xfrm>
          <a:custGeom>
            <a:avLst/>
            <a:gdLst/>
            <a:ahLst/>
            <a:cxnLst/>
            <a:rect l="0" t="0" r="0" b="0"/>
            <a:pathLst>
              <a:path w="213361" h="205741">
                <a:moveTo>
                  <a:pt x="213360" y="0"/>
                </a:moveTo>
                <a:lnTo>
                  <a:pt x="213360" y="0"/>
                </a:lnTo>
                <a:lnTo>
                  <a:pt x="213360" y="0"/>
                </a:lnTo>
                <a:lnTo>
                  <a:pt x="213360" y="0"/>
                </a:lnTo>
                <a:lnTo>
                  <a:pt x="213360" y="0"/>
                </a:lnTo>
                <a:lnTo>
                  <a:pt x="213360" y="7620"/>
                </a:lnTo>
                <a:lnTo>
                  <a:pt x="213360" y="7620"/>
                </a:lnTo>
                <a:lnTo>
                  <a:pt x="213360" y="15240"/>
                </a:lnTo>
                <a:lnTo>
                  <a:pt x="213360" y="22860"/>
                </a:lnTo>
                <a:lnTo>
                  <a:pt x="205740" y="30480"/>
                </a:lnTo>
                <a:lnTo>
                  <a:pt x="205740" y="38100"/>
                </a:lnTo>
                <a:lnTo>
                  <a:pt x="198120" y="45720"/>
                </a:lnTo>
                <a:lnTo>
                  <a:pt x="198120" y="53340"/>
                </a:lnTo>
                <a:lnTo>
                  <a:pt x="190500" y="68580"/>
                </a:lnTo>
                <a:lnTo>
                  <a:pt x="182880" y="76200"/>
                </a:lnTo>
                <a:lnTo>
                  <a:pt x="175260" y="91440"/>
                </a:lnTo>
                <a:lnTo>
                  <a:pt x="167640" y="99060"/>
                </a:lnTo>
                <a:lnTo>
                  <a:pt x="152400" y="106680"/>
                </a:lnTo>
                <a:lnTo>
                  <a:pt x="144780" y="121920"/>
                </a:lnTo>
                <a:lnTo>
                  <a:pt x="129540" y="129540"/>
                </a:lnTo>
                <a:lnTo>
                  <a:pt x="121920" y="144780"/>
                </a:lnTo>
                <a:lnTo>
                  <a:pt x="106680" y="152400"/>
                </a:lnTo>
                <a:lnTo>
                  <a:pt x="91440" y="167640"/>
                </a:lnTo>
                <a:lnTo>
                  <a:pt x="76200" y="175260"/>
                </a:lnTo>
                <a:lnTo>
                  <a:pt x="60960" y="182880"/>
                </a:lnTo>
                <a:lnTo>
                  <a:pt x="53340" y="190500"/>
                </a:lnTo>
                <a:lnTo>
                  <a:pt x="38100" y="198120"/>
                </a:lnTo>
                <a:lnTo>
                  <a:pt x="30480" y="205740"/>
                </a:lnTo>
                <a:lnTo>
                  <a:pt x="15240" y="205740"/>
                </a:lnTo>
                <a:lnTo>
                  <a:pt x="7620" y="205740"/>
                </a:lnTo>
                <a:lnTo>
                  <a:pt x="0" y="205740"/>
                </a:lnTo>
                <a:lnTo>
                  <a:pt x="0" y="20574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4" name="Freeform 1033"/>
          <p:cNvSpPr/>
          <p:nvPr/>
        </p:nvSpPr>
        <p:spPr>
          <a:xfrm>
            <a:off x="2956560" y="4671060"/>
            <a:ext cx="266701" cy="243841"/>
          </a:xfrm>
          <a:custGeom>
            <a:avLst/>
            <a:gdLst/>
            <a:ahLst/>
            <a:cxnLst/>
            <a:rect l="0" t="0" r="0" b="0"/>
            <a:pathLst>
              <a:path w="266701" h="243841">
                <a:moveTo>
                  <a:pt x="0" y="7620"/>
                </a:moveTo>
                <a:lnTo>
                  <a:pt x="7620" y="7620"/>
                </a:lnTo>
                <a:lnTo>
                  <a:pt x="15240" y="0"/>
                </a:lnTo>
                <a:lnTo>
                  <a:pt x="30480" y="0"/>
                </a:lnTo>
                <a:lnTo>
                  <a:pt x="38100" y="0"/>
                </a:lnTo>
                <a:lnTo>
                  <a:pt x="53340" y="0"/>
                </a:lnTo>
                <a:lnTo>
                  <a:pt x="60960" y="7620"/>
                </a:lnTo>
                <a:lnTo>
                  <a:pt x="76200" y="15240"/>
                </a:lnTo>
                <a:lnTo>
                  <a:pt x="91440" y="22860"/>
                </a:lnTo>
                <a:lnTo>
                  <a:pt x="106680" y="38100"/>
                </a:lnTo>
                <a:lnTo>
                  <a:pt x="121920" y="45720"/>
                </a:lnTo>
                <a:lnTo>
                  <a:pt x="129540" y="60960"/>
                </a:lnTo>
                <a:lnTo>
                  <a:pt x="152400" y="76200"/>
                </a:lnTo>
                <a:lnTo>
                  <a:pt x="160020" y="91440"/>
                </a:lnTo>
                <a:lnTo>
                  <a:pt x="175260" y="106680"/>
                </a:lnTo>
                <a:lnTo>
                  <a:pt x="190500" y="129540"/>
                </a:lnTo>
                <a:lnTo>
                  <a:pt x="198120" y="144780"/>
                </a:lnTo>
                <a:lnTo>
                  <a:pt x="213360" y="160020"/>
                </a:lnTo>
                <a:lnTo>
                  <a:pt x="220980" y="175260"/>
                </a:lnTo>
                <a:lnTo>
                  <a:pt x="228600" y="190500"/>
                </a:lnTo>
                <a:lnTo>
                  <a:pt x="243840" y="205740"/>
                </a:lnTo>
                <a:lnTo>
                  <a:pt x="251460" y="220980"/>
                </a:lnTo>
                <a:lnTo>
                  <a:pt x="251460" y="228600"/>
                </a:lnTo>
                <a:lnTo>
                  <a:pt x="266700" y="243840"/>
                </a:lnTo>
                <a:lnTo>
                  <a:pt x="266700" y="24384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5" name="Freeform 1034"/>
          <p:cNvSpPr/>
          <p:nvPr/>
        </p:nvSpPr>
        <p:spPr>
          <a:xfrm>
            <a:off x="3246120" y="4495800"/>
            <a:ext cx="167641" cy="182881"/>
          </a:xfrm>
          <a:custGeom>
            <a:avLst/>
            <a:gdLst/>
            <a:ahLst/>
            <a:cxnLst/>
            <a:rect l="0" t="0" r="0" b="0"/>
            <a:pathLst>
              <a:path w="167641" h="182881">
                <a:moveTo>
                  <a:pt x="0" y="22860"/>
                </a:moveTo>
                <a:lnTo>
                  <a:pt x="0" y="15240"/>
                </a:lnTo>
                <a:lnTo>
                  <a:pt x="0" y="1524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53340" y="0"/>
                </a:lnTo>
                <a:lnTo>
                  <a:pt x="60960" y="0"/>
                </a:lnTo>
                <a:lnTo>
                  <a:pt x="76200" y="0"/>
                </a:lnTo>
                <a:lnTo>
                  <a:pt x="83820" y="7620"/>
                </a:lnTo>
                <a:lnTo>
                  <a:pt x="99060" y="7620"/>
                </a:lnTo>
                <a:lnTo>
                  <a:pt x="106680" y="7620"/>
                </a:lnTo>
                <a:lnTo>
                  <a:pt x="114300" y="15240"/>
                </a:lnTo>
                <a:lnTo>
                  <a:pt x="121920" y="22860"/>
                </a:lnTo>
                <a:lnTo>
                  <a:pt x="129540" y="22860"/>
                </a:lnTo>
                <a:lnTo>
                  <a:pt x="129540" y="30480"/>
                </a:lnTo>
                <a:lnTo>
                  <a:pt x="129540" y="38100"/>
                </a:lnTo>
                <a:lnTo>
                  <a:pt x="129540" y="45720"/>
                </a:lnTo>
                <a:lnTo>
                  <a:pt x="129540" y="53340"/>
                </a:lnTo>
                <a:lnTo>
                  <a:pt x="121920" y="60960"/>
                </a:lnTo>
                <a:lnTo>
                  <a:pt x="121920" y="60960"/>
                </a:lnTo>
                <a:lnTo>
                  <a:pt x="114300" y="76200"/>
                </a:lnTo>
                <a:lnTo>
                  <a:pt x="106680" y="76200"/>
                </a:lnTo>
                <a:lnTo>
                  <a:pt x="99060" y="91440"/>
                </a:lnTo>
                <a:lnTo>
                  <a:pt x="83820" y="99060"/>
                </a:lnTo>
                <a:lnTo>
                  <a:pt x="76200" y="106680"/>
                </a:lnTo>
                <a:lnTo>
                  <a:pt x="68580" y="114300"/>
                </a:lnTo>
                <a:lnTo>
                  <a:pt x="60960" y="121920"/>
                </a:lnTo>
                <a:lnTo>
                  <a:pt x="53340" y="129540"/>
                </a:lnTo>
                <a:lnTo>
                  <a:pt x="45720" y="137160"/>
                </a:lnTo>
                <a:lnTo>
                  <a:pt x="38100" y="144780"/>
                </a:lnTo>
                <a:lnTo>
                  <a:pt x="38100" y="152400"/>
                </a:lnTo>
                <a:lnTo>
                  <a:pt x="38100" y="160020"/>
                </a:lnTo>
                <a:lnTo>
                  <a:pt x="38100" y="160020"/>
                </a:lnTo>
                <a:lnTo>
                  <a:pt x="38100" y="167640"/>
                </a:lnTo>
                <a:lnTo>
                  <a:pt x="38100" y="175260"/>
                </a:lnTo>
                <a:lnTo>
                  <a:pt x="45720" y="175260"/>
                </a:lnTo>
                <a:lnTo>
                  <a:pt x="53340" y="175260"/>
                </a:lnTo>
                <a:lnTo>
                  <a:pt x="60960" y="182880"/>
                </a:lnTo>
                <a:lnTo>
                  <a:pt x="76200" y="182880"/>
                </a:lnTo>
                <a:lnTo>
                  <a:pt x="91440" y="182880"/>
                </a:lnTo>
                <a:lnTo>
                  <a:pt x="106680" y="175260"/>
                </a:lnTo>
                <a:lnTo>
                  <a:pt x="121920" y="175260"/>
                </a:lnTo>
                <a:lnTo>
                  <a:pt x="137160" y="175260"/>
                </a:lnTo>
                <a:lnTo>
                  <a:pt x="167640" y="175260"/>
                </a:lnTo>
                <a:lnTo>
                  <a:pt x="167640" y="17526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6" name="Freeform 1035"/>
          <p:cNvSpPr/>
          <p:nvPr/>
        </p:nvSpPr>
        <p:spPr>
          <a:xfrm>
            <a:off x="2674620" y="4732020"/>
            <a:ext cx="198121" cy="7621"/>
          </a:xfrm>
          <a:custGeom>
            <a:avLst/>
            <a:gdLst/>
            <a:ahLst/>
            <a:cxnLst/>
            <a:rect l="0" t="0" r="0" b="0"/>
            <a:pathLst>
              <a:path w="198121" h="7621">
                <a:moveTo>
                  <a:pt x="7620" y="7620"/>
                </a:move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45720" y="7620"/>
                </a:lnTo>
                <a:lnTo>
                  <a:pt x="60960" y="7620"/>
                </a:lnTo>
                <a:lnTo>
                  <a:pt x="76200" y="7620"/>
                </a:lnTo>
                <a:lnTo>
                  <a:pt x="91440" y="0"/>
                </a:lnTo>
                <a:lnTo>
                  <a:pt x="106680" y="0"/>
                </a:lnTo>
                <a:lnTo>
                  <a:pt x="121920" y="0"/>
                </a:lnTo>
                <a:lnTo>
                  <a:pt x="137160" y="0"/>
                </a:lnTo>
                <a:lnTo>
                  <a:pt x="152400" y="0"/>
                </a:lnTo>
                <a:lnTo>
                  <a:pt x="167640" y="0"/>
                </a:lnTo>
                <a:lnTo>
                  <a:pt x="175260" y="0"/>
                </a:lnTo>
                <a:lnTo>
                  <a:pt x="198120" y="0"/>
                </a:lnTo>
                <a:lnTo>
                  <a:pt x="19812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7" name="Freeform 1036"/>
          <p:cNvSpPr/>
          <p:nvPr/>
        </p:nvSpPr>
        <p:spPr>
          <a:xfrm>
            <a:off x="2651760" y="4792980"/>
            <a:ext cx="121921" cy="7621"/>
          </a:xfrm>
          <a:custGeom>
            <a:avLst/>
            <a:gdLst/>
            <a:ahLst/>
            <a:cxnLst/>
            <a:rect l="0" t="0" r="0" b="0"/>
            <a:pathLst>
              <a:path w="121921" h="762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8100" y="7620"/>
                </a:lnTo>
                <a:lnTo>
                  <a:pt x="53340" y="7620"/>
                </a:lnTo>
                <a:lnTo>
                  <a:pt x="68580" y="7620"/>
                </a:lnTo>
                <a:lnTo>
                  <a:pt x="83820" y="0"/>
                </a:lnTo>
                <a:lnTo>
                  <a:pt x="121920" y="0"/>
                </a:lnTo>
                <a:lnTo>
                  <a:pt x="12192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8" name="Freeform 1037"/>
          <p:cNvSpPr/>
          <p:nvPr/>
        </p:nvSpPr>
        <p:spPr>
          <a:xfrm>
            <a:off x="838200" y="4678680"/>
            <a:ext cx="213361" cy="251461"/>
          </a:xfrm>
          <a:custGeom>
            <a:avLst/>
            <a:gdLst/>
            <a:ahLst/>
            <a:cxnLst/>
            <a:rect l="0" t="0" r="0" b="0"/>
            <a:pathLst>
              <a:path w="213361" h="251461">
                <a:moveTo>
                  <a:pt x="7620" y="76200"/>
                </a:moveTo>
                <a:lnTo>
                  <a:pt x="7620" y="76200"/>
                </a:lnTo>
                <a:lnTo>
                  <a:pt x="0" y="68580"/>
                </a:lnTo>
                <a:lnTo>
                  <a:pt x="0" y="60960"/>
                </a:lnTo>
                <a:lnTo>
                  <a:pt x="0" y="60960"/>
                </a:lnTo>
                <a:lnTo>
                  <a:pt x="7620" y="53340"/>
                </a:lnTo>
                <a:lnTo>
                  <a:pt x="15240" y="45720"/>
                </a:lnTo>
                <a:lnTo>
                  <a:pt x="22860" y="45720"/>
                </a:lnTo>
                <a:lnTo>
                  <a:pt x="30480" y="38100"/>
                </a:lnTo>
                <a:lnTo>
                  <a:pt x="38100" y="30480"/>
                </a:lnTo>
                <a:lnTo>
                  <a:pt x="60960" y="22860"/>
                </a:lnTo>
                <a:lnTo>
                  <a:pt x="76200" y="15240"/>
                </a:lnTo>
                <a:lnTo>
                  <a:pt x="91440" y="15240"/>
                </a:lnTo>
                <a:lnTo>
                  <a:pt x="106680" y="7620"/>
                </a:lnTo>
                <a:lnTo>
                  <a:pt x="129540" y="7620"/>
                </a:lnTo>
                <a:lnTo>
                  <a:pt x="144780" y="7620"/>
                </a:lnTo>
                <a:lnTo>
                  <a:pt x="167640" y="0"/>
                </a:lnTo>
                <a:lnTo>
                  <a:pt x="175260" y="0"/>
                </a:lnTo>
                <a:lnTo>
                  <a:pt x="190500" y="7620"/>
                </a:lnTo>
                <a:lnTo>
                  <a:pt x="198120" y="7620"/>
                </a:lnTo>
                <a:lnTo>
                  <a:pt x="213360" y="7620"/>
                </a:lnTo>
                <a:lnTo>
                  <a:pt x="213360" y="7620"/>
                </a:lnTo>
                <a:lnTo>
                  <a:pt x="213360" y="15240"/>
                </a:lnTo>
                <a:lnTo>
                  <a:pt x="213360" y="22860"/>
                </a:lnTo>
                <a:lnTo>
                  <a:pt x="213360" y="30480"/>
                </a:lnTo>
                <a:lnTo>
                  <a:pt x="198120" y="38100"/>
                </a:lnTo>
                <a:lnTo>
                  <a:pt x="190500" y="45720"/>
                </a:lnTo>
                <a:lnTo>
                  <a:pt x="175260" y="53340"/>
                </a:lnTo>
                <a:lnTo>
                  <a:pt x="167640" y="68580"/>
                </a:lnTo>
                <a:lnTo>
                  <a:pt x="144780" y="76200"/>
                </a:lnTo>
                <a:lnTo>
                  <a:pt x="129540" y="91440"/>
                </a:lnTo>
                <a:lnTo>
                  <a:pt x="114300" y="106680"/>
                </a:lnTo>
                <a:lnTo>
                  <a:pt x="99060" y="121920"/>
                </a:lnTo>
                <a:lnTo>
                  <a:pt x="83820" y="137160"/>
                </a:lnTo>
                <a:lnTo>
                  <a:pt x="68580" y="152400"/>
                </a:lnTo>
                <a:lnTo>
                  <a:pt x="60960" y="167640"/>
                </a:lnTo>
                <a:lnTo>
                  <a:pt x="53340" y="182880"/>
                </a:lnTo>
                <a:lnTo>
                  <a:pt x="45720" y="190500"/>
                </a:lnTo>
                <a:lnTo>
                  <a:pt x="45720" y="205740"/>
                </a:lnTo>
                <a:lnTo>
                  <a:pt x="53340" y="220980"/>
                </a:lnTo>
                <a:lnTo>
                  <a:pt x="60960" y="228600"/>
                </a:lnTo>
                <a:lnTo>
                  <a:pt x="60960" y="236220"/>
                </a:lnTo>
                <a:lnTo>
                  <a:pt x="76200" y="243840"/>
                </a:lnTo>
                <a:lnTo>
                  <a:pt x="83820" y="243840"/>
                </a:lnTo>
                <a:lnTo>
                  <a:pt x="99060" y="251460"/>
                </a:lnTo>
                <a:lnTo>
                  <a:pt x="114300" y="243840"/>
                </a:lnTo>
                <a:lnTo>
                  <a:pt x="129540" y="243840"/>
                </a:lnTo>
                <a:lnTo>
                  <a:pt x="144780" y="236220"/>
                </a:lnTo>
                <a:lnTo>
                  <a:pt x="160020" y="228600"/>
                </a:lnTo>
                <a:lnTo>
                  <a:pt x="190500" y="220980"/>
                </a:lnTo>
                <a:lnTo>
                  <a:pt x="190500" y="22098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9" name="Freeform 1038"/>
          <p:cNvSpPr/>
          <p:nvPr/>
        </p:nvSpPr>
        <p:spPr>
          <a:xfrm>
            <a:off x="1112520" y="4686300"/>
            <a:ext cx="129541" cy="220981"/>
          </a:xfrm>
          <a:custGeom>
            <a:avLst/>
            <a:gdLst/>
            <a:ahLst/>
            <a:cxnLst/>
            <a:rect l="0" t="0" r="0" b="0"/>
            <a:pathLst>
              <a:path w="129541" h="220981">
                <a:moveTo>
                  <a:pt x="83820" y="0"/>
                </a:move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76200" y="0"/>
                </a:lnTo>
                <a:lnTo>
                  <a:pt x="76200" y="0"/>
                </a:lnTo>
                <a:lnTo>
                  <a:pt x="68580" y="7620"/>
                </a:lnTo>
                <a:lnTo>
                  <a:pt x="68580" y="15240"/>
                </a:lnTo>
                <a:lnTo>
                  <a:pt x="60960" y="22860"/>
                </a:lnTo>
                <a:lnTo>
                  <a:pt x="53340" y="38100"/>
                </a:lnTo>
                <a:lnTo>
                  <a:pt x="45720" y="45720"/>
                </a:lnTo>
                <a:lnTo>
                  <a:pt x="38100" y="60960"/>
                </a:lnTo>
                <a:lnTo>
                  <a:pt x="30480" y="76200"/>
                </a:lnTo>
                <a:lnTo>
                  <a:pt x="22860" y="91440"/>
                </a:lnTo>
                <a:lnTo>
                  <a:pt x="15240" y="106680"/>
                </a:lnTo>
                <a:lnTo>
                  <a:pt x="7620" y="121920"/>
                </a:lnTo>
                <a:lnTo>
                  <a:pt x="0" y="144780"/>
                </a:lnTo>
                <a:lnTo>
                  <a:pt x="0" y="160020"/>
                </a:lnTo>
                <a:lnTo>
                  <a:pt x="0" y="167640"/>
                </a:lnTo>
                <a:lnTo>
                  <a:pt x="0" y="182880"/>
                </a:lnTo>
                <a:lnTo>
                  <a:pt x="0" y="190500"/>
                </a:lnTo>
                <a:lnTo>
                  <a:pt x="7620" y="205740"/>
                </a:lnTo>
                <a:lnTo>
                  <a:pt x="15240" y="213360"/>
                </a:lnTo>
                <a:lnTo>
                  <a:pt x="22860" y="213360"/>
                </a:lnTo>
                <a:lnTo>
                  <a:pt x="38100" y="220980"/>
                </a:lnTo>
                <a:lnTo>
                  <a:pt x="45720" y="213360"/>
                </a:lnTo>
                <a:lnTo>
                  <a:pt x="60960" y="213360"/>
                </a:lnTo>
                <a:lnTo>
                  <a:pt x="68580" y="205740"/>
                </a:lnTo>
                <a:lnTo>
                  <a:pt x="83820" y="198120"/>
                </a:lnTo>
                <a:lnTo>
                  <a:pt x="91440" y="190500"/>
                </a:lnTo>
                <a:lnTo>
                  <a:pt x="106680" y="182880"/>
                </a:lnTo>
                <a:lnTo>
                  <a:pt x="114300" y="167640"/>
                </a:lnTo>
                <a:lnTo>
                  <a:pt x="121920" y="160020"/>
                </a:lnTo>
                <a:lnTo>
                  <a:pt x="129540" y="152400"/>
                </a:lnTo>
                <a:lnTo>
                  <a:pt x="129540" y="144780"/>
                </a:lnTo>
                <a:lnTo>
                  <a:pt x="129540" y="137160"/>
                </a:lnTo>
                <a:lnTo>
                  <a:pt x="129540" y="129540"/>
                </a:lnTo>
                <a:lnTo>
                  <a:pt x="121920" y="129540"/>
                </a:lnTo>
                <a:lnTo>
                  <a:pt x="114300" y="121920"/>
                </a:lnTo>
                <a:lnTo>
                  <a:pt x="106680" y="121920"/>
                </a:lnTo>
                <a:lnTo>
                  <a:pt x="99060" y="121920"/>
                </a:lnTo>
                <a:lnTo>
                  <a:pt x="91440" y="121920"/>
                </a:lnTo>
                <a:lnTo>
                  <a:pt x="83820" y="129540"/>
                </a:lnTo>
                <a:lnTo>
                  <a:pt x="76200" y="137160"/>
                </a:lnTo>
                <a:lnTo>
                  <a:pt x="68580" y="144780"/>
                </a:lnTo>
                <a:lnTo>
                  <a:pt x="60960" y="152400"/>
                </a:lnTo>
                <a:lnTo>
                  <a:pt x="60960" y="160020"/>
                </a:lnTo>
                <a:lnTo>
                  <a:pt x="60960" y="175260"/>
                </a:lnTo>
                <a:lnTo>
                  <a:pt x="60960" y="182880"/>
                </a:lnTo>
                <a:lnTo>
                  <a:pt x="68580" y="190500"/>
                </a:lnTo>
                <a:lnTo>
                  <a:pt x="68580" y="198120"/>
                </a:lnTo>
                <a:lnTo>
                  <a:pt x="83820" y="205740"/>
                </a:lnTo>
                <a:lnTo>
                  <a:pt x="91440" y="205740"/>
                </a:lnTo>
                <a:lnTo>
                  <a:pt x="99060" y="213360"/>
                </a:lnTo>
                <a:lnTo>
                  <a:pt x="106680" y="213360"/>
                </a:lnTo>
                <a:lnTo>
                  <a:pt x="121920" y="213360"/>
                </a:lnTo>
                <a:lnTo>
                  <a:pt x="121920" y="21336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0" name="Freeform 1039"/>
          <p:cNvSpPr/>
          <p:nvPr/>
        </p:nvSpPr>
        <p:spPr>
          <a:xfrm>
            <a:off x="1318260" y="4831080"/>
            <a:ext cx="30481" cy="15241"/>
          </a:xfrm>
          <a:custGeom>
            <a:avLst/>
            <a:gdLst/>
            <a:ahLst/>
            <a:cxnLst/>
            <a:rect l="0" t="0" r="0" b="0"/>
            <a:pathLst>
              <a:path w="30481" h="15241">
                <a:moveTo>
                  <a:pt x="7620" y="0"/>
                </a:moveTo>
                <a:lnTo>
                  <a:pt x="7620" y="0"/>
                </a:lnTo>
                <a:lnTo>
                  <a:pt x="15240" y="0"/>
                </a:lnTo>
                <a:lnTo>
                  <a:pt x="1524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30480" y="15240"/>
                </a:lnTo>
                <a:lnTo>
                  <a:pt x="30480" y="15240"/>
                </a:lnTo>
                <a:lnTo>
                  <a:pt x="30480" y="1524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1" name="Freeform 1040"/>
          <p:cNvSpPr/>
          <p:nvPr/>
        </p:nvSpPr>
        <p:spPr>
          <a:xfrm>
            <a:off x="1356360" y="4655820"/>
            <a:ext cx="152401" cy="190501"/>
          </a:xfrm>
          <a:custGeom>
            <a:avLst/>
            <a:gdLst/>
            <a:ahLst/>
            <a:cxnLst/>
            <a:rect l="0" t="0" r="0" b="0"/>
            <a:pathLst>
              <a:path w="152401" h="190501">
                <a:moveTo>
                  <a:pt x="76200" y="0"/>
                </a:move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15240"/>
                </a:lnTo>
                <a:lnTo>
                  <a:pt x="76200" y="15240"/>
                </a:lnTo>
                <a:lnTo>
                  <a:pt x="68580" y="15240"/>
                </a:lnTo>
                <a:lnTo>
                  <a:pt x="68580" y="15240"/>
                </a:lnTo>
                <a:lnTo>
                  <a:pt x="68580" y="15240"/>
                </a:lnTo>
                <a:lnTo>
                  <a:pt x="68580" y="15240"/>
                </a:lnTo>
                <a:lnTo>
                  <a:pt x="68580" y="15240"/>
                </a:lnTo>
                <a:lnTo>
                  <a:pt x="68580" y="22860"/>
                </a:lnTo>
                <a:lnTo>
                  <a:pt x="68580" y="22860"/>
                </a:lnTo>
                <a:lnTo>
                  <a:pt x="68580" y="22860"/>
                </a:lnTo>
                <a:lnTo>
                  <a:pt x="68580" y="22860"/>
                </a:lnTo>
                <a:lnTo>
                  <a:pt x="68580" y="22860"/>
                </a:lnTo>
                <a:lnTo>
                  <a:pt x="68580" y="22860"/>
                </a:lnTo>
                <a:lnTo>
                  <a:pt x="68580" y="22860"/>
                </a:lnTo>
                <a:lnTo>
                  <a:pt x="68580" y="22860"/>
                </a:lnTo>
                <a:lnTo>
                  <a:pt x="68580" y="22860"/>
                </a:lnTo>
                <a:lnTo>
                  <a:pt x="68580" y="22860"/>
                </a:lnTo>
                <a:lnTo>
                  <a:pt x="68580" y="22860"/>
                </a:lnTo>
                <a:lnTo>
                  <a:pt x="68580" y="22860"/>
                </a:lnTo>
                <a:lnTo>
                  <a:pt x="68580" y="22860"/>
                </a:lnTo>
                <a:lnTo>
                  <a:pt x="68580" y="22860"/>
                </a:lnTo>
                <a:lnTo>
                  <a:pt x="68580" y="22860"/>
                </a:lnTo>
                <a:lnTo>
                  <a:pt x="68580" y="22860"/>
                </a:lnTo>
                <a:lnTo>
                  <a:pt x="68580" y="22860"/>
                </a:lnTo>
                <a:lnTo>
                  <a:pt x="68580" y="22860"/>
                </a:lnTo>
                <a:lnTo>
                  <a:pt x="68580" y="22860"/>
                </a:lnTo>
                <a:lnTo>
                  <a:pt x="68580" y="22860"/>
                </a:lnTo>
                <a:lnTo>
                  <a:pt x="68580" y="22860"/>
                </a:lnTo>
                <a:lnTo>
                  <a:pt x="68580" y="22860"/>
                </a:lnTo>
                <a:lnTo>
                  <a:pt x="68580" y="22860"/>
                </a:lnTo>
                <a:lnTo>
                  <a:pt x="68580" y="22860"/>
                </a:lnTo>
                <a:lnTo>
                  <a:pt x="68580" y="22860"/>
                </a:lnTo>
                <a:lnTo>
                  <a:pt x="68580" y="22860"/>
                </a:lnTo>
                <a:lnTo>
                  <a:pt x="68580" y="22860"/>
                </a:lnTo>
                <a:lnTo>
                  <a:pt x="68580" y="22860"/>
                </a:lnTo>
                <a:lnTo>
                  <a:pt x="68580" y="22860"/>
                </a:lnTo>
                <a:lnTo>
                  <a:pt x="68580" y="22860"/>
                </a:lnTo>
                <a:lnTo>
                  <a:pt x="68580" y="22860"/>
                </a:lnTo>
                <a:lnTo>
                  <a:pt x="68580" y="22860"/>
                </a:lnTo>
                <a:lnTo>
                  <a:pt x="68580" y="22860"/>
                </a:lnTo>
                <a:lnTo>
                  <a:pt x="68580" y="22860"/>
                </a:lnTo>
                <a:lnTo>
                  <a:pt x="68580" y="22860"/>
                </a:lnTo>
                <a:lnTo>
                  <a:pt x="68580" y="22860"/>
                </a:lnTo>
                <a:lnTo>
                  <a:pt x="68580" y="22860"/>
                </a:lnTo>
                <a:lnTo>
                  <a:pt x="68580" y="22860"/>
                </a:lnTo>
                <a:lnTo>
                  <a:pt x="68580" y="22860"/>
                </a:lnTo>
                <a:lnTo>
                  <a:pt x="68580" y="22860"/>
                </a:lnTo>
                <a:lnTo>
                  <a:pt x="60960" y="22860"/>
                </a:lnTo>
                <a:lnTo>
                  <a:pt x="60960" y="22860"/>
                </a:lnTo>
                <a:lnTo>
                  <a:pt x="53340" y="30480"/>
                </a:lnTo>
                <a:lnTo>
                  <a:pt x="45720" y="30480"/>
                </a:lnTo>
                <a:lnTo>
                  <a:pt x="45720" y="30480"/>
                </a:lnTo>
                <a:lnTo>
                  <a:pt x="38100" y="30480"/>
                </a:lnTo>
                <a:lnTo>
                  <a:pt x="30480" y="30480"/>
                </a:lnTo>
                <a:lnTo>
                  <a:pt x="22860" y="38100"/>
                </a:lnTo>
                <a:lnTo>
                  <a:pt x="22860" y="38100"/>
                </a:lnTo>
                <a:lnTo>
                  <a:pt x="15240" y="38100"/>
                </a:lnTo>
                <a:lnTo>
                  <a:pt x="7620" y="38100"/>
                </a:lnTo>
                <a:lnTo>
                  <a:pt x="762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7620" y="45720"/>
                </a:lnTo>
                <a:lnTo>
                  <a:pt x="7620" y="53340"/>
                </a:lnTo>
                <a:lnTo>
                  <a:pt x="15240" y="53340"/>
                </a:lnTo>
                <a:lnTo>
                  <a:pt x="22860" y="53340"/>
                </a:lnTo>
                <a:lnTo>
                  <a:pt x="38100" y="53340"/>
                </a:lnTo>
                <a:lnTo>
                  <a:pt x="53340" y="60960"/>
                </a:lnTo>
                <a:lnTo>
                  <a:pt x="68580" y="60960"/>
                </a:lnTo>
                <a:lnTo>
                  <a:pt x="83820" y="68580"/>
                </a:lnTo>
                <a:lnTo>
                  <a:pt x="99060" y="68580"/>
                </a:lnTo>
                <a:lnTo>
                  <a:pt x="106680" y="76200"/>
                </a:lnTo>
                <a:lnTo>
                  <a:pt x="121920" y="83820"/>
                </a:lnTo>
                <a:lnTo>
                  <a:pt x="129540" y="91440"/>
                </a:lnTo>
                <a:lnTo>
                  <a:pt x="137160" y="99060"/>
                </a:lnTo>
                <a:lnTo>
                  <a:pt x="144780" y="106680"/>
                </a:lnTo>
                <a:lnTo>
                  <a:pt x="144780" y="114300"/>
                </a:lnTo>
                <a:lnTo>
                  <a:pt x="152400" y="121920"/>
                </a:lnTo>
                <a:lnTo>
                  <a:pt x="152400" y="129540"/>
                </a:lnTo>
                <a:lnTo>
                  <a:pt x="144780" y="137160"/>
                </a:lnTo>
                <a:lnTo>
                  <a:pt x="144780" y="144780"/>
                </a:lnTo>
                <a:lnTo>
                  <a:pt x="137160" y="152400"/>
                </a:lnTo>
                <a:lnTo>
                  <a:pt x="129540" y="160020"/>
                </a:lnTo>
                <a:lnTo>
                  <a:pt x="121920" y="167640"/>
                </a:lnTo>
                <a:lnTo>
                  <a:pt x="106680" y="175260"/>
                </a:lnTo>
                <a:lnTo>
                  <a:pt x="99060" y="182880"/>
                </a:lnTo>
                <a:lnTo>
                  <a:pt x="83820" y="190500"/>
                </a:lnTo>
                <a:lnTo>
                  <a:pt x="68580" y="190500"/>
                </a:lnTo>
                <a:lnTo>
                  <a:pt x="60960" y="190500"/>
                </a:lnTo>
                <a:lnTo>
                  <a:pt x="53340" y="190500"/>
                </a:lnTo>
                <a:lnTo>
                  <a:pt x="38100" y="190500"/>
                </a:lnTo>
                <a:lnTo>
                  <a:pt x="30480" y="190500"/>
                </a:lnTo>
                <a:lnTo>
                  <a:pt x="22860" y="190500"/>
                </a:lnTo>
                <a:lnTo>
                  <a:pt x="15240" y="182880"/>
                </a:lnTo>
                <a:lnTo>
                  <a:pt x="15240" y="18288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2" name="Freeform 1041"/>
          <p:cNvSpPr/>
          <p:nvPr/>
        </p:nvSpPr>
        <p:spPr>
          <a:xfrm>
            <a:off x="1424940" y="4625340"/>
            <a:ext cx="129541" cy="22861"/>
          </a:xfrm>
          <a:custGeom>
            <a:avLst/>
            <a:gdLst/>
            <a:ahLst/>
            <a:cxnLst/>
            <a:rect l="0" t="0" r="0" b="0"/>
            <a:pathLst>
              <a:path w="129541" h="22861">
                <a:moveTo>
                  <a:pt x="0" y="22860"/>
                </a:moveTo>
                <a:lnTo>
                  <a:pt x="0" y="22860"/>
                </a:lnTo>
                <a:lnTo>
                  <a:pt x="15240" y="15240"/>
                </a:lnTo>
                <a:lnTo>
                  <a:pt x="22860" y="7620"/>
                </a:lnTo>
                <a:lnTo>
                  <a:pt x="30480" y="7620"/>
                </a:lnTo>
                <a:lnTo>
                  <a:pt x="45720" y="0"/>
                </a:lnTo>
                <a:lnTo>
                  <a:pt x="53340" y="0"/>
                </a:lnTo>
                <a:lnTo>
                  <a:pt x="68580" y="0"/>
                </a:lnTo>
                <a:lnTo>
                  <a:pt x="83820" y="0"/>
                </a:lnTo>
                <a:lnTo>
                  <a:pt x="91440" y="0"/>
                </a:lnTo>
                <a:lnTo>
                  <a:pt x="106680" y="0"/>
                </a:lnTo>
                <a:lnTo>
                  <a:pt x="129540" y="0"/>
                </a:lnTo>
                <a:lnTo>
                  <a:pt x="12954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3" name="Freeform 1042"/>
          <p:cNvSpPr/>
          <p:nvPr/>
        </p:nvSpPr>
        <p:spPr>
          <a:xfrm>
            <a:off x="1584960" y="4488180"/>
            <a:ext cx="121921" cy="144781"/>
          </a:xfrm>
          <a:custGeom>
            <a:avLst/>
            <a:gdLst/>
            <a:ahLst/>
            <a:cxnLst/>
            <a:rect l="0" t="0" r="0" b="0"/>
            <a:pathLst>
              <a:path w="121921" h="144781">
                <a:moveTo>
                  <a:pt x="7620" y="15240"/>
                </a:moveTo>
                <a:lnTo>
                  <a:pt x="0" y="15240"/>
                </a:lnTo>
                <a:lnTo>
                  <a:pt x="0" y="1524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8580" y="0"/>
                </a:lnTo>
                <a:lnTo>
                  <a:pt x="76200" y="7620"/>
                </a:lnTo>
                <a:lnTo>
                  <a:pt x="83820" y="7620"/>
                </a:lnTo>
                <a:lnTo>
                  <a:pt x="99060" y="15240"/>
                </a:lnTo>
                <a:lnTo>
                  <a:pt x="106680" y="15240"/>
                </a:lnTo>
                <a:lnTo>
                  <a:pt x="114300" y="15240"/>
                </a:lnTo>
                <a:lnTo>
                  <a:pt x="114300" y="22860"/>
                </a:lnTo>
                <a:lnTo>
                  <a:pt x="121920" y="22860"/>
                </a:lnTo>
                <a:lnTo>
                  <a:pt x="121920" y="30480"/>
                </a:lnTo>
                <a:lnTo>
                  <a:pt x="121920" y="30480"/>
                </a:lnTo>
                <a:lnTo>
                  <a:pt x="121920" y="38100"/>
                </a:lnTo>
                <a:lnTo>
                  <a:pt x="114300" y="38100"/>
                </a:lnTo>
                <a:lnTo>
                  <a:pt x="106680" y="45720"/>
                </a:lnTo>
                <a:lnTo>
                  <a:pt x="99060" y="45720"/>
                </a:lnTo>
                <a:lnTo>
                  <a:pt x="83820" y="53340"/>
                </a:lnTo>
                <a:lnTo>
                  <a:pt x="76200" y="60960"/>
                </a:lnTo>
                <a:lnTo>
                  <a:pt x="68580" y="68580"/>
                </a:lnTo>
                <a:lnTo>
                  <a:pt x="60960" y="68580"/>
                </a:lnTo>
                <a:lnTo>
                  <a:pt x="53340" y="76200"/>
                </a:lnTo>
                <a:lnTo>
                  <a:pt x="38100" y="83820"/>
                </a:lnTo>
                <a:lnTo>
                  <a:pt x="38100" y="91440"/>
                </a:lnTo>
                <a:lnTo>
                  <a:pt x="30480" y="99060"/>
                </a:lnTo>
                <a:lnTo>
                  <a:pt x="30480" y="106680"/>
                </a:lnTo>
                <a:lnTo>
                  <a:pt x="30480" y="114300"/>
                </a:lnTo>
                <a:lnTo>
                  <a:pt x="30480" y="114300"/>
                </a:lnTo>
                <a:lnTo>
                  <a:pt x="30480" y="121920"/>
                </a:lnTo>
                <a:lnTo>
                  <a:pt x="38100" y="129540"/>
                </a:lnTo>
                <a:lnTo>
                  <a:pt x="45720" y="129540"/>
                </a:lnTo>
                <a:lnTo>
                  <a:pt x="60960" y="137160"/>
                </a:lnTo>
                <a:lnTo>
                  <a:pt x="68580" y="137160"/>
                </a:lnTo>
                <a:lnTo>
                  <a:pt x="83820" y="144780"/>
                </a:lnTo>
                <a:lnTo>
                  <a:pt x="83820" y="14478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4" name="Freeform 1043"/>
          <p:cNvSpPr/>
          <p:nvPr/>
        </p:nvSpPr>
        <p:spPr>
          <a:xfrm>
            <a:off x="1752600" y="4541520"/>
            <a:ext cx="83821" cy="335281"/>
          </a:xfrm>
          <a:custGeom>
            <a:avLst/>
            <a:gdLst/>
            <a:ahLst/>
            <a:cxnLst/>
            <a:rect l="0" t="0" r="0" b="0"/>
            <a:pathLst>
              <a:path w="83821" h="335281">
                <a:moveTo>
                  <a:pt x="83820" y="0"/>
                </a:moveTo>
                <a:lnTo>
                  <a:pt x="83820" y="0"/>
                </a:lnTo>
                <a:lnTo>
                  <a:pt x="83820" y="7620"/>
                </a:lnTo>
                <a:lnTo>
                  <a:pt x="83820" y="7620"/>
                </a:lnTo>
                <a:lnTo>
                  <a:pt x="83820" y="7620"/>
                </a:lnTo>
                <a:lnTo>
                  <a:pt x="83820" y="15240"/>
                </a:lnTo>
                <a:lnTo>
                  <a:pt x="83820" y="22860"/>
                </a:lnTo>
                <a:lnTo>
                  <a:pt x="83820" y="30480"/>
                </a:lnTo>
                <a:lnTo>
                  <a:pt x="83820" y="38100"/>
                </a:lnTo>
                <a:lnTo>
                  <a:pt x="83820" y="45720"/>
                </a:lnTo>
                <a:lnTo>
                  <a:pt x="83820" y="60960"/>
                </a:lnTo>
                <a:lnTo>
                  <a:pt x="83820" y="68580"/>
                </a:lnTo>
                <a:lnTo>
                  <a:pt x="83820" y="83820"/>
                </a:lnTo>
                <a:lnTo>
                  <a:pt x="83820" y="91440"/>
                </a:lnTo>
                <a:lnTo>
                  <a:pt x="83820" y="106680"/>
                </a:lnTo>
                <a:lnTo>
                  <a:pt x="76200" y="129540"/>
                </a:lnTo>
                <a:lnTo>
                  <a:pt x="76200" y="144780"/>
                </a:lnTo>
                <a:lnTo>
                  <a:pt x="76200" y="160020"/>
                </a:lnTo>
                <a:lnTo>
                  <a:pt x="68580" y="175260"/>
                </a:lnTo>
                <a:lnTo>
                  <a:pt x="60960" y="198120"/>
                </a:lnTo>
                <a:lnTo>
                  <a:pt x="60960" y="213360"/>
                </a:lnTo>
                <a:lnTo>
                  <a:pt x="53340" y="228600"/>
                </a:lnTo>
                <a:lnTo>
                  <a:pt x="53340" y="251460"/>
                </a:lnTo>
                <a:lnTo>
                  <a:pt x="53340" y="266700"/>
                </a:lnTo>
                <a:lnTo>
                  <a:pt x="45720" y="281940"/>
                </a:lnTo>
                <a:lnTo>
                  <a:pt x="45720" y="297180"/>
                </a:lnTo>
                <a:lnTo>
                  <a:pt x="45720" y="304800"/>
                </a:lnTo>
                <a:lnTo>
                  <a:pt x="45720" y="312420"/>
                </a:lnTo>
                <a:lnTo>
                  <a:pt x="38100" y="320040"/>
                </a:lnTo>
                <a:lnTo>
                  <a:pt x="38100" y="327660"/>
                </a:lnTo>
                <a:lnTo>
                  <a:pt x="38100" y="335280"/>
                </a:lnTo>
                <a:lnTo>
                  <a:pt x="38100" y="335280"/>
                </a:lnTo>
                <a:lnTo>
                  <a:pt x="38100" y="335280"/>
                </a:lnTo>
                <a:lnTo>
                  <a:pt x="30480" y="335280"/>
                </a:lnTo>
                <a:lnTo>
                  <a:pt x="30480" y="335280"/>
                </a:lnTo>
                <a:lnTo>
                  <a:pt x="30480" y="327660"/>
                </a:lnTo>
                <a:lnTo>
                  <a:pt x="30480" y="320040"/>
                </a:lnTo>
                <a:lnTo>
                  <a:pt x="30480" y="304800"/>
                </a:lnTo>
                <a:lnTo>
                  <a:pt x="22860" y="297180"/>
                </a:lnTo>
                <a:lnTo>
                  <a:pt x="22860" y="289560"/>
                </a:lnTo>
                <a:lnTo>
                  <a:pt x="15240" y="274320"/>
                </a:lnTo>
                <a:lnTo>
                  <a:pt x="15240" y="259080"/>
                </a:lnTo>
                <a:lnTo>
                  <a:pt x="15240" y="251460"/>
                </a:lnTo>
                <a:lnTo>
                  <a:pt x="7620" y="236220"/>
                </a:lnTo>
                <a:lnTo>
                  <a:pt x="7620" y="228600"/>
                </a:lnTo>
                <a:lnTo>
                  <a:pt x="7620" y="213360"/>
                </a:lnTo>
                <a:lnTo>
                  <a:pt x="7620" y="198120"/>
                </a:lnTo>
                <a:lnTo>
                  <a:pt x="0" y="190500"/>
                </a:lnTo>
                <a:lnTo>
                  <a:pt x="0" y="182880"/>
                </a:lnTo>
                <a:lnTo>
                  <a:pt x="0" y="167640"/>
                </a:lnTo>
                <a:lnTo>
                  <a:pt x="0" y="160020"/>
                </a:lnTo>
                <a:lnTo>
                  <a:pt x="0" y="152400"/>
                </a:lnTo>
                <a:lnTo>
                  <a:pt x="7620" y="144780"/>
                </a:lnTo>
                <a:lnTo>
                  <a:pt x="7620" y="144780"/>
                </a:lnTo>
                <a:lnTo>
                  <a:pt x="7620" y="137160"/>
                </a:lnTo>
                <a:lnTo>
                  <a:pt x="7620" y="137160"/>
                </a:lnTo>
                <a:lnTo>
                  <a:pt x="15240" y="129540"/>
                </a:lnTo>
                <a:lnTo>
                  <a:pt x="15240" y="129540"/>
                </a:lnTo>
                <a:lnTo>
                  <a:pt x="15240" y="129540"/>
                </a:lnTo>
                <a:lnTo>
                  <a:pt x="22860" y="129540"/>
                </a:lnTo>
                <a:lnTo>
                  <a:pt x="22860" y="129540"/>
                </a:lnTo>
                <a:lnTo>
                  <a:pt x="30480" y="129540"/>
                </a:lnTo>
                <a:lnTo>
                  <a:pt x="30480" y="129540"/>
                </a:lnTo>
                <a:lnTo>
                  <a:pt x="38100" y="137160"/>
                </a:lnTo>
                <a:lnTo>
                  <a:pt x="38100" y="13716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5" name="Freeform 1044"/>
          <p:cNvSpPr/>
          <p:nvPr/>
        </p:nvSpPr>
        <p:spPr>
          <a:xfrm>
            <a:off x="1729740" y="4701540"/>
            <a:ext cx="198121" cy="7621"/>
          </a:xfrm>
          <a:custGeom>
            <a:avLst/>
            <a:gdLst/>
            <a:ahLst/>
            <a:cxnLst/>
            <a:rect l="0" t="0" r="0" b="0"/>
            <a:pathLst>
              <a:path w="198121" h="762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0"/>
                </a:lnTo>
                <a:lnTo>
                  <a:pt x="22860" y="0"/>
                </a:lnTo>
                <a:lnTo>
                  <a:pt x="38100" y="0"/>
                </a:lnTo>
                <a:lnTo>
                  <a:pt x="53340" y="0"/>
                </a:lnTo>
                <a:lnTo>
                  <a:pt x="76200" y="0"/>
                </a:lnTo>
                <a:lnTo>
                  <a:pt x="99060" y="0"/>
                </a:lnTo>
                <a:lnTo>
                  <a:pt x="114300" y="7620"/>
                </a:lnTo>
                <a:lnTo>
                  <a:pt x="137160" y="7620"/>
                </a:lnTo>
                <a:lnTo>
                  <a:pt x="160020" y="7620"/>
                </a:lnTo>
                <a:lnTo>
                  <a:pt x="198120" y="7620"/>
                </a:lnTo>
                <a:lnTo>
                  <a:pt x="198120" y="762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6" name="Freeform 1045"/>
          <p:cNvSpPr/>
          <p:nvPr/>
        </p:nvSpPr>
        <p:spPr>
          <a:xfrm>
            <a:off x="2065020" y="4625340"/>
            <a:ext cx="190501" cy="243841"/>
          </a:xfrm>
          <a:custGeom>
            <a:avLst/>
            <a:gdLst/>
            <a:ahLst/>
            <a:cxnLst/>
            <a:rect l="0" t="0" r="0" b="0"/>
            <a:pathLst>
              <a:path w="190501" h="243841">
                <a:moveTo>
                  <a:pt x="68580" y="0"/>
                </a:moveTo>
                <a:lnTo>
                  <a:pt x="6858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15240"/>
                </a:lnTo>
                <a:lnTo>
                  <a:pt x="76200" y="22860"/>
                </a:lnTo>
                <a:lnTo>
                  <a:pt x="76200" y="30480"/>
                </a:lnTo>
                <a:lnTo>
                  <a:pt x="68580" y="45720"/>
                </a:lnTo>
                <a:lnTo>
                  <a:pt x="68580" y="53340"/>
                </a:lnTo>
                <a:lnTo>
                  <a:pt x="60960" y="68580"/>
                </a:lnTo>
                <a:lnTo>
                  <a:pt x="53340" y="83820"/>
                </a:lnTo>
                <a:lnTo>
                  <a:pt x="45720" y="91440"/>
                </a:lnTo>
                <a:lnTo>
                  <a:pt x="38100" y="106680"/>
                </a:lnTo>
                <a:lnTo>
                  <a:pt x="30480" y="121920"/>
                </a:lnTo>
                <a:lnTo>
                  <a:pt x="22860" y="137160"/>
                </a:lnTo>
                <a:lnTo>
                  <a:pt x="15240" y="152400"/>
                </a:lnTo>
                <a:lnTo>
                  <a:pt x="7620" y="160020"/>
                </a:lnTo>
                <a:lnTo>
                  <a:pt x="0" y="175260"/>
                </a:lnTo>
                <a:lnTo>
                  <a:pt x="0" y="190500"/>
                </a:lnTo>
                <a:lnTo>
                  <a:pt x="0" y="198120"/>
                </a:lnTo>
                <a:lnTo>
                  <a:pt x="0" y="213360"/>
                </a:lnTo>
                <a:lnTo>
                  <a:pt x="0" y="220980"/>
                </a:lnTo>
                <a:lnTo>
                  <a:pt x="15240" y="228600"/>
                </a:lnTo>
                <a:lnTo>
                  <a:pt x="22860" y="236220"/>
                </a:lnTo>
                <a:lnTo>
                  <a:pt x="30480" y="236220"/>
                </a:lnTo>
                <a:lnTo>
                  <a:pt x="38100" y="243840"/>
                </a:lnTo>
                <a:lnTo>
                  <a:pt x="60960" y="243840"/>
                </a:lnTo>
                <a:lnTo>
                  <a:pt x="76200" y="236220"/>
                </a:lnTo>
                <a:lnTo>
                  <a:pt x="91440" y="236220"/>
                </a:lnTo>
                <a:lnTo>
                  <a:pt x="114300" y="228600"/>
                </a:lnTo>
                <a:lnTo>
                  <a:pt x="129540" y="220980"/>
                </a:lnTo>
                <a:lnTo>
                  <a:pt x="137160" y="213360"/>
                </a:lnTo>
                <a:lnTo>
                  <a:pt x="152400" y="205740"/>
                </a:lnTo>
                <a:lnTo>
                  <a:pt x="167640" y="198120"/>
                </a:lnTo>
                <a:lnTo>
                  <a:pt x="175260" y="182880"/>
                </a:lnTo>
                <a:lnTo>
                  <a:pt x="182880" y="175260"/>
                </a:lnTo>
                <a:lnTo>
                  <a:pt x="182880" y="167640"/>
                </a:lnTo>
                <a:lnTo>
                  <a:pt x="190500" y="160020"/>
                </a:lnTo>
                <a:lnTo>
                  <a:pt x="190500" y="152400"/>
                </a:lnTo>
                <a:lnTo>
                  <a:pt x="182880" y="144780"/>
                </a:lnTo>
                <a:lnTo>
                  <a:pt x="182880" y="144780"/>
                </a:lnTo>
                <a:lnTo>
                  <a:pt x="175260" y="137160"/>
                </a:lnTo>
                <a:lnTo>
                  <a:pt x="167640" y="137160"/>
                </a:lnTo>
                <a:lnTo>
                  <a:pt x="167640" y="137160"/>
                </a:lnTo>
                <a:lnTo>
                  <a:pt x="160020" y="137160"/>
                </a:lnTo>
                <a:lnTo>
                  <a:pt x="144780" y="144780"/>
                </a:lnTo>
                <a:lnTo>
                  <a:pt x="144780" y="144780"/>
                </a:lnTo>
                <a:lnTo>
                  <a:pt x="137160" y="152400"/>
                </a:lnTo>
                <a:lnTo>
                  <a:pt x="129540" y="160020"/>
                </a:lnTo>
                <a:lnTo>
                  <a:pt x="129540" y="167640"/>
                </a:lnTo>
                <a:lnTo>
                  <a:pt x="129540" y="175260"/>
                </a:lnTo>
                <a:lnTo>
                  <a:pt x="129540" y="190500"/>
                </a:lnTo>
                <a:lnTo>
                  <a:pt x="129540" y="198120"/>
                </a:lnTo>
                <a:lnTo>
                  <a:pt x="137160" y="205740"/>
                </a:lnTo>
                <a:lnTo>
                  <a:pt x="144780" y="213360"/>
                </a:lnTo>
                <a:lnTo>
                  <a:pt x="144780" y="220980"/>
                </a:lnTo>
                <a:lnTo>
                  <a:pt x="160020" y="228600"/>
                </a:lnTo>
                <a:lnTo>
                  <a:pt x="167640" y="236220"/>
                </a:lnTo>
                <a:lnTo>
                  <a:pt x="175260" y="236220"/>
                </a:lnTo>
                <a:lnTo>
                  <a:pt x="175260" y="23622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7" name="Freeform 1046"/>
          <p:cNvSpPr/>
          <p:nvPr/>
        </p:nvSpPr>
        <p:spPr>
          <a:xfrm>
            <a:off x="2308860" y="4777740"/>
            <a:ext cx="38101" cy="22861"/>
          </a:xfrm>
          <a:custGeom>
            <a:avLst/>
            <a:gdLst/>
            <a:ahLst/>
            <a:cxnLst/>
            <a:rect l="0" t="0" r="0" b="0"/>
            <a:pathLst>
              <a:path w="38101" h="22861">
                <a:moveTo>
                  <a:pt x="30480" y="0"/>
                </a:moveTo>
                <a:lnTo>
                  <a:pt x="30480" y="0"/>
                </a:lnTo>
                <a:lnTo>
                  <a:pt x="3048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0480" y="22860"/>
                </a:lnTo>
                <a:lnTo>
                  <a:pt x="30480" y="22860"/>
                </a:lnTo>
                <a:lnTo>
                  <a:pt x="22860" y="22860"/>
                </a:lnTo>
                <a:lnTo>
                  <a:pt x="22860" y="22860"/>
                </a:lnTo>
                <a:lnTo>
                  <a:pt x="15240" y="22860"/>
                </a:lnTo>
                <a:lnTo>
                  <a:pt x="1524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30480" y="15240"/>
                </a:lnTo>
                <a:lnTo>
                  <a:pt x="3048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8" name="Freeform 1047"/>
          <p:cNvSpPr/>
          <p:nvPr/>
        </p:nvSpPr>
        <p:spPr>
          <a:xfrm>
            <a:off x="2400300" y="4587240"/>
            <a:ext cx="121921" cy="274321"/>
          </a:xfrm>
          <a:custGeom>
            <a:avLst/>
            <a:gdLst/>
            <a:ahLst/>
            <a:cxnLst/>
            <a:rect l="0" t="0" r="0" b="0"/>
            <a:pathLst>
              <a:path w="121921" h="274321">
                <a:moveTo>
                  <a:pt x="114300" y="38100"/>
                </a:moveTo>
                <a:lnTo>
                  <a:pt x="114300" y="38100"/>
                </a:lnTo>
                <a:lnTo>
                  <a:pt x="121920" y="30480"/>
                </a:lnTo>
                <a:lnTo>
                  <a:pt x="121920" y="22860"/>
                </a:lnTo>
                <a:lnTo>
                  <a:pt x="121920" y="22860"/>
                </a:lnTo>
                <a:lnTo>
                  <a:pt x="121920" y="15240"/>
                </a:lnTo>
                <a:lnTo>
                  <a:pt x="114300" y="15240"/>
                </a:lnTo>
                <a:lnTo>
                  <a:pt x="114300" y="7620"/>
                </a:lnTo>
                <a:lnTo>
                  <a:pt x="114300" y="7620"/>
                </a:lnTo>
                <a:lnTo>
                  <a:pt x="106680" y="7620"/>
                </a:lnTo>
                <a:lnTo>
                  <a:pt x="99060" y="0"/>
                </a:lnTo>
                <a:lnTo>
                  <a:pt x="91440" y="0"/>
                </a:lnTo>
                <a:lnTo>
                  <a:pt x="83820" y="7620"/>
                </a:lnTo>
                <a:lnTo>
                  <a:pt x="76200" y="7620"/>
                </a:lnTo>
                <a:lnTo>
                  <a:pt x="60960" y="15240"/>
                </a:lnTo>
                <a:lnTo>
                  <a:pt x="53340" y="15240"/>
                </a:lnTo>
                <a:lnTo>
                  <a:pt x="38100" y="22860"/>
                </a:lnTo>
                <a:lnTo>
                  <a:pt x="30480" y="30480"/>
                </a:lnTo>
                <a:lnTo>
                  <a:pt x="22860" y="38100"/>
                </a:lnTo>
                <a:lnTo>
                  <a:pt x="7620" y="45720"/>
                </a:lnTo>
                <a:lnTo>
                  <a:pt x="7620" y="60960"/>
                </a:lnTo>
                <a:lnTo>
                  <a:pt x="0" y="68580"/>
                </a:lnTo>
                <a:lnTo>
                  <a:pt x="0" y="76200"/>
                </a:lnTo>
                <a:lnTo>
                  <a:pt x="0" y="83820"/>
                </a:lnTo>
                <a:lnTo>
                  <a:pt x="0" y="91440"/>
                </a:lnTo>
                <a:lnTo>
                  <a:pt x="0" y="99060"/>
                </a:lnTo>
                <a:lnTo>
                  <a:pt x="7620" y="106680"/>
                </a:lnTo>
                <a:lnTo>
                  <a:pt x="7620" y="114300"/>
                </a:lnTo>
                <a:lnTo>
                  <a:pt x="22860" y="114300"/>
                </a:lnTo>
                <a:lnTo>
                  <a:pt x="22860" y="114300"/>
                </a:lnTo>
                <a:lnTo>
                  <a:pt x="30480" y="114300"/>
                </a:lnTo>
                <a:lnTo>
                  <a:pt x="38100" y="114300"/>
                </a:lnTo>
                <a:lnTo>
                  <a:pt x="45720" y="106680"/>
                </a:lnTo>
                <a:lnTo>
                  <a:pt x="60960" y="106680"/>
                </a:lnTo>
                <a:lnTo>
                  <a:pt x="68580" y="99060"/>
                </a:lnTo>
                <a:lnTo>
                  <a:pt x="76200" y="91440"/>
                </a:lnTo>
                <a:lnTo>
                  <a:pt x="83820" y="83820"/>
                </a:lnTo>
                <a:lnTo>
                  <a:pt x="91440" y="76200"/>
                </a:lnTo>
                <a:lnTo>
                  <a:pt x="91440" y="68580"/>
                </a:lnTo>
                <a:lnTo>
                  <a:pt x="99060" y="68580"/>
                </a:lnTo>
                <a:lnTo>
                  <a:pt x="99060" y="60960"/>
                </a:lnTo>
                <a:lnTo>
                  <a:pt x="99060" y="53340"/>
                </a:lnTo>
                <a:lnTo>
                  <a:pt x="99060" y="53340"/>
                </a:lnTo>
                <a:lnTo>
                  <a:pt x="99060" y="45720"/>
                </a:lnTo>
                <a:lnTo>
                  <a:pt x="99060" y="45720"/>
                </a:lnTo>
                <a:lnTo>
                  <a:pt x="99060" y="45720"/>
                </a:lnTo>
                <a:lnTo>
                  <a:pt x="99060" y="45720"/>
                </a:lnTo>
                <a:lnTo>
                  <a:pt x="99060" y="45720"/>
                </a:lnTo>
                <a:lnTo>
                  <a:pt x="99060" y="45720"/>
                </a:lnTo>
                <a:lnTo>
                  <a:pt x="99060" y="53340"/>
                </a:lnTo>
                <a:lnTo>
                  <a:pt x="91440" y="60960"/>
                </a:lnTo>
                <a:lnTo>
                  <a:pt x="91440" y="68580"/>
                </a:lnTo>
                <a:lnTo>
                  <a:pt x="91440" y="76200"/>
                </a:lnTo>
                <a:lnTo>
                  <a:pt x="83820" y="91440"/>
                </a:lnTo>
                <a:lnTo>
                  <a:pt x="83820" y="99060"/>
                </a:lnTo>
                <a:lnTo>
                  <a:pt x="76200" y="114300"/>
                </a:lnTo>
                <a:lnTo>
                  <a:pt x="76200" y="129540"/>
                </a:lnTo>
                <a:lnTo>
                  <a:pt x="76200" y="144780"/>
                </a:lnTo>
                <a:lnTo>
                  <a:pt x="68580" y="160020"/>
                </a:lnTo>
                <a:lnTo>
                  <a:pt x="68580" y="175260"/>
                </a:lnTo>
                <a:lnTo>
                  <a:pt x="68580" y="190500"/>
                </a:lnTo>
                <a:lnTo>
                  <a:pt x="68580" y="205740"/>
                </a:lnTo>
                <a:lnTo>
                  <a:pt x="68580" y="213360"/>
                </a:lnTo>
                <a:lnTo>
                  <a:pt x="68580" y="228600"/>
                </a:lnTo>
                <a:lnTo>
                  <a:pt x="68580" y="243840"/>
                </a:lnTo>
                <a:lnTo>
                  <a:pt x="68580" y="251460"/>
                </a:lnTo>
                <a:lnTo>
                  <a:pt x="68580" y="259080"/>
                </a:lnTo>
                <a:lnTo>
                  <a:pt x="68580" y="266700"/>
                </a:lnTo>
                <a:lnTo>
                  <a:pt x="68580" y="274320"/>
                </a:lnTo>
                <a:lnTo>
                  <a:pt x="68580" y="274320"/>
                </a:lnTo>
                <a:lnTo>
                  <a:pt x="68580" y="274320"/>
                </a:lnTo>
                <a:lnTo>
                  <a:pt x="68580" y="27432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9" name="Freeform 1048"/>
          <p:cNvSpPr/>
          <p:nvPr/>
        </p:nvSpPr>
        <p:spPr>
          <a:xfrm>
            <a:off x="2590800" y="4495800"/>
            <a:ext cx="76201" cy="114301"/>
          </a:xfrm>
          <a:custGeom>
            <a:avLst/>
            <a:gdLst/>
            <a:ahLst/>
            <a:cxnLst/>
            <a:rect l="0" t="0" r="0" b="0"/>
            <a:pathLst>
              <a:path w="76201" h="114301">
                <a:moveTo>
                  <a:pt x="0" y="15240"/>
                </a:moveTo>
                <a:lnTo>
                  <a:pt x="0" y="15240"/>
                </a:lnTo>
                <a:lnTo>
                  <a:pt x="7620" y="15240"/>
                </a:lnTo>
                <a:lnTo>
                  <a:pt x="15240" y="15240"/>
                </a:lnTo>
                <a:lnTo>
                  <a:pt x="1524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45720" y="7620"/>
                </a:lnTo>
                <a:lnTo>
                  <a:pt x="45720" y="0"/>
                </a:lnTo>
                <a:lnTo>
                  <a:pt x="53340" y="0"/>
                </a:lnTo>
                <a:lnTo>
                  <a:pt x="53340" y="0"/>
                </a:lnTo>
                <a:lnTo>
                  <a:pt x="60960" y="7620"/>
                </a:lnTo>
                <a:lnTo>
                  <a:pt x="60960" y="7620"/>
                </a:lnTo>
                <a:lnTo>
                  <a:pt x="60960" y="7620"/>
                </a:lnTo>
                <a:lnTo>
                  <a:pt x="68580" y="7620"/>
                </a:lnTo>
                <a:lnTo>
                  <a:pt x="76200" y="7620"/>
                </a:lnTo>
                <a:lnTo>
                  <a:pt x="76200" y="15240"/>
                </a:lnTo>
                <a:lnTo>
                  <a:pt x="76200" y="15240"/>
                </a:lnTo>
                <a:lnTo>
                  <a:pt x="76200" y="22860"/>
                </a:lnTo>
                <a:lnTo>
                  <a:pt x="76200" y="22860"/>
                </a:lnTo>
                <a:lnTo>
                  <a:pt x="76200" y="30480"/>
                </a:lnTo>
                <a:lnTo>
                  <a:pt x="76200" y="38100"/>
                </a:lnTo>
                <a:lnTo>
                  <a:pt x="76200" y="38100"/>
                </a:lnTo>
                <a:lnTo>
                  <a:pt x="68580" y="45720"/>
                </a:lnTo>
                <a:lnTo>
                  <a:pt x="68580" y="53340"/>
                </a:lnTo>
                <a:lnTo>
                  <a:pt x="60960" y="60960"/>
                </a:lnTo>
                <a:lnTo>
                  <a:pt x="60960" y="60960"/>
                </a:lnTo>
                <a:lnTo>
                  <a:pt x="53340" y="68580"/>
                </a:lnTo>
                <a:lnTo>
                  <a:pt x="53340" y="76200"/>
                </a:lnTo>
                <a:lnTo>
                  <a:pt x="45720" y="83820"/>
                </a:lnTo>
                <a:lnTo>
                  <a:pt x="38100" y="91440"/>
                </a:lnTo>
                <a:lnTo>
                  <a:pt x="30480" y="91440"/>
                </a:lnTo>
                <a:lnTo>
                  <a:pt x="30480" y="99060"/>
                </a:lnTo>
                <a:lnTo>
                  <a:pt x="22860" y="99060"/>
                </a:lnTo>
                <a:lnTo>
                  <a:pt x="22860" y="106680"/>
                </a:lnTo>
                <a:lnTo>
                  <a:pt x="15240" y="106680"/>
                </a:lnTo>
                <a:lnTo>
                  <a:pt x="15240" y="106680"/>
                </a:lnTo>
                <a:lnTo>
                  <a:pt x="7620" y="106680"/>
                </a:lnTo>
                <a:lnTo>
                  <a:pt x="7620" y="114300"/>
                </a:lnTo>
                <a:lnTo>
                  <a:pt x="7620" y="114300"/>
                </a:lnTo>
                <a:lnTo>
                  <a:pt x="7620" y="114300"/>
                </a:lnTo>
                <a:lnTo>
                  <a:pt x="7620" y="114300"/>
                </a:lnTo>
                <a:lnTo>
                  <a:pt x="7620" y="114300"/>
                </a:lnTo>
                <a:lnTo>
                  <a:pt x="15240" y="114300"/>
                </a:lnTo>
                <a:lnTo>
                  <a:pt x="22860" y="114300"/>
                </a:lnTo>
                <a:lnTo>
                  <a:pt x="22860" y="114300"/>
                </a:lnTo>
                <a:lnTo>
                  <a:pt x="30480" y="114300"/>
                </a:lnTo>
                <a:lnTo>
                  <a:pt x="38100" y="106680"/>
                </a:lnTo>
                <a:lnTo>
                  <a:pt x="45720" y="106680"/>
                </a:lnTo>
                <a:lnTo>
                  <a:pt x="68580" y="106680"/>
                </a:lnTo>
                <a:lnTo>
                  <a:pt x="68580" y="10668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0" name="Freeform 1049"/>
          <p:cNvSpPr/>
          <p:nvPr/>
        </p:nvSpPr>
        <p:spPr>
          <a:xfrm>
            <a:off x="3512820" y="2385060"/>
            <a:ext cx="243841" cy="350521"/>
          </a:xfrm>
          <a:custGeom>
            <a:avLst/>
            <a:gdLst/>
            <a:ahLst/>
            <a:cxnLst/>
            <a:rect l="0" t="0" r="0" b="0"/>
            <a:pathLst>
              <a:path w="243841" h="350521">
                <a:moveTo>
                  <a:pt x="243840" y="15240"/>
                </a:moveTo>
                <a:lnTo>
                  <a:pt x="243840" y="15240"/>
                </a:lnTo>
                <a:lnTo>
                  <a:pt x="243840" y="7620"/>
                </a:lnTo>
                <a:lnTo>
                  <a:pt x="243840" y="7620"/>
                </a:lnTo>
                <a:lnTo>
                  <a:pt x="236220" y="7620"/>
                </a:lnTo>
                <a:lnTo>
                  <a:pt x="236220" y="7620"/>
                </a:lnTo>
                <a:lnTo>
                  <a:pt x="228600" y="0"/>
                </a:lnTo>
                <a:lnTo>
                  <a:pt x="220980" y="7620"/>
                </a:lnTo>
                <a:lnTo>
                  <a:pt x="213360" y="7620"/>
                </a:lnTo>
                <a:lnTo>
                  <a:pt x="205740" y="7620"/>
                </a:lnTo>
                <a:lnTo>
                  <a:pt x="198120" y="7620"/>
                </a:lnTo>
                <a:lnTo>
                  <a:pt x="190500" y="7620"/>
                </a:lnTo>
                <a:lnTo>
                  <a:pt x="182880" y="15240"/>
                </a:lnTo>
                <a:lnTo>
                  <a:pt x="167640" y="15240"/>
                </a:lnTo>
                <a:lnTo>
                  <a:pt x="160020" y="22860"/>
                </a:lnTo>
                <a:lnTo>
                  <a:pt x="152400" y="22860"/>
                </a:lnTo>
                <a:lnTo>
                  <a:pt x="137160" y="30480"/>
                </a:lnTo>
                <a:lnTo>
                  <a:pt x="129540" y="38100"/>
                </a:lnTo>
                <a:lnTo>
                  <a:pt x="114300" y="38100"/>
                </a:lnTo>
                <a:lnTo>
                  <a:pt x="106680" y="45720"/>
                </a:lnTo>
                <a:lnTo>
                  <a:pt x="99060" y="53340"/>
                </a:lnTo>
                <a:lnTo>
                  <a:pt x="83820" y="60960"/>
                </a:lnTo>
                <a:lnTo>
                  <a:pt x="68580" y="68580"/>
                </a:lnTo>
                <a:lnTo>
                  <a:pt x="60960" y="76200"/>
                </a:lnTo>
                <a:lnTo>
                  <a:pt x="53340" y="91440"/>
                </a:lnTo>
                <a:lnTo>
                  <a:pt x="45720" y="99060"/>
                </a:lnTo>
                <a:lnTo>
                  <a:pt x="38100" y="106680"/>
                </a:lnTo>
                <a:lnTo>
                  <a:pt x="22860" y="114300"/>
                </a:lnTo>
                <a:lnTo>
                  <a:pt x="15240" y="121920"/>
                </a:lnTo>
                <a:lnTo>
                  <a:pt x="7620" y="129540"/>
                </a:lnTo>
                <a:lnTo>
                  <a:pt x="7620" y="144780"/>
                </a:lnTo>
                <a:lnTo>
                  <a:pt x="0" y="152400"/>
                </a:lnTo>
                <a:lnTo>
                  <a:pt x="0" y="160020"/>
                </a:lnTo>
                <a:lnTo>
                  <a:pt x="0" y="167640"/>
                </a:lnTo>
                <a:lnTo>
                  <a:pt x="0" y="167640"/>
                </a:lnTo>
                <a:lnTo>
                  <a:pt x="7620" y="175260"/>
                </a:lnTo>
                <a:lnTo>
                  <a:pt x="15240" y="182880"/>
                </a:lnTo>
                <a:lnTo>
                  <a:pt x="22860" y="182880"/>
                </a:lnTo>
                <a:lnTo>
                  <a:pt x="38100" y="190500"/>
                </a:lnTo>
                <a:lnTo>
                  <a:pt x="53340" y="198120"/>
                </a:lnTo>
                <a:lnTo>
                  <a:pt x="68580" y="198120"/>
                </a:lnTo>
                <a:lnTo>
                  <a:pt x="83820" y="205740"/>
                </a:lnTo>
                <a:lnTo>
                  <a:pt x="99060" y="205740"/>
                </a:lnTo>
                <a:lnTo>
                  <a:pt x="114300" y="205740"/>
                </a:lnTo>
                <a:lnTo>
                  <a:pt x="137160" y="213360"/>
                </a:lnTo>
                <a:lnTo>
                  <a:pt x="152400" y="213360"/>
                </a:lnTo>
                <a:lnTo>
                  <a:pt x="167640" y="220980"/>
                </a:lnTo>
                <a:lnTo>
                  <a:pt x="175260" y="220980"/>
                </a:lnTo>
                <a:lnTo>
                  <a:pt x="190500" y="228600"/>
                </a:lnTo>
                <a:lnTo>
                  <a:pt x="198120" y="228600"/>
                </a:lnTo>
                <a:lnTo>
                  <a:pt x="198120" y="236220"/>
                </a:lnTo>
                <a:lnTo>
                  <a:pt x="205740" y="236220"/>
                </a:lnTo>
                <a:lnTo>
                  <a:pt x="205740" y="243840"/>
                </a:lnTo>
                <a:lnTo>
                  <a:pt x="205740" y="251460"/>
                </a:lnTo>
                <a:lnTo>
                  <a:pt x="205740" y="259080"/>
                </a:lnTo>
                <a:lnTo>
                  <a:pt x="205740" y="266700"/>
                </a:lnTo>
                <a:lnTo>
                  <a:pt x="198120" y="266700"/>
                </a:lnTo>
                <a:lnTo>
                  <a:pt x="198120" y="274320"/>
                </a:lnTo>
                <a:lnTo>
                  <a:pt x="190500" y="281940"/>
                </a:lnTo>
                <a:lnTo>
                  <a:pt x="182880" y="289560"/>
                </a:lnTo>
                <a:lnTo>
                  <a:pt x="175260" y="297180"/>
                </a:lnTo>
                <a:lnTo>
                  <a:pt x="167640" y="297180"/>
                </a:lnTo>
                <a:lnTo>
                  <a:pt x="160020" y="304800"/>
                </a:lnTo>
                <a:lnTo>
                  <a:pt x="152400" y="312420"/>
                </a:lnTo>
                <a:lnTo>
                  <a:pt x="137160" y="320040"/>
                </a:lnTo>
                <a:lnTo>
                  <a:pt x="129540" y="327660"/>
                </a:lnTo>
                <a:lnTo>
                  <a:pt x="114300" y="327660"/>
                </a:lnTo>
                <a:lnTo>
                  <a:pt x="106680" y="335280"/>
                </a:lnTo>
                <a:lnTo>
                  <a:pt x="99060" y="342900"/>
                </a:lnTo>
                <a:lnTo>
                  <a:pt x="83820" y="342900"/>
                </a:lnTo>
                <a:lnTo>
                  <a:pt x="68580" y="350520"/>
                </a:lnTo>
                <a:lnTo>
                  <a:pt x="68580" y="3505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1" name="Freeform 1050"/>
          <p:cNvSpPr/>
          <p:nvPr/>
        </p:nvSpPr>
        <p:spPr>
          <a:xfrm>
            <a:off x="3611880" y="2743200"/>
            <a:ext cx="335281" cy="327661"/>
          </a:xfrm>
          <a:custGeom>
            <a:avLst/>
            <a:gdLst/>
            <a:ahLst/>
            <a:cxnLst/>
            <a:rect l="0" t="0" r="0" b="0"/>
            <a:pathLst>
              <a:path w="335281" h="327661">
                <a:moveTo>
                  <a:pt x="320040" y="320040"/>
                </a:moveTo>
                <a:lnTo>
                  <a:pt x="320040" y="320040"/>
                </a:lnTo>
                <a:lnTo>
                  <a:pt x="327660" y="320040"/>
                </a:lnTo>
                <a:lnTo>
                  <a:pt x="327660" y="320040"/>
                </a:lnTo>
                <a:lnTo>
                  <a:pt x="335280" y="320040"/>
                </a:lnTo>
                <a:lnTo>
                  <a:pt x="335280" y="320040"/>
                </a:lnTo>
                <a:lnTo>
                  <a:pt x="335280" y="320040"/>
                </a:lnTo>
                <a:lnTo>
                  <a:pt x="335280" y="327660"/>
                </a:lnTo>
                <a:lnTo>
                  <a:pt x="335280" y="327660"/>
                </a:lnTo>
                <a:lnTo>
                  <a:pt x="335280" y="327660"/>
                </a:lnTo>
                <a:lnTo>
                  <a:pt x="335280" y="327660"/>
                </a:lnTo>
                <a:lnTo>
                  <a:pt x="335280" y="327660"/>
                </a:lnTo>
                <a:lnTo>
                  <a:pt x="335280" y="320040"/>
                </a:lnTo>
                <a:lnTo>
                  <a:pt x="335280" y="320040"/>
                </a:lnTo>
                <a:lnTo>
                  <a:pt x="327660" y="320040"/>
                </a:lnTo>
                <a:lnTo>
                  <a:pt x="320040" y="320040"/>
                </a:lnTo>
                <a:lnTo>
                  <a:pt x="312420" y="320040"/>
                </a:lnTo>
                <a:lnTo>
                  <a:pt x="304800" y="312420"/>
                </a:lnTo>
                <a:lnTo>
                  <a:pt x="289560" y="312420"/>
                </a:lnTo>
                <a:lnTo>
                  <a:pt x="281940" y="304800"/>
                </a:lnTo>
                <a:lnTo>
                  <a:pt x="274320" y="304800"/>
                </a:lnTo>
                <a:lnTo>
                  <a:pt x="259080" y="297180"/>
                </a:lnTo>
                <a:lnTo>
                  <a:pt x="243840" y="289560"/>
                </a:lnTo>
                <a:lnTo>
                  <a:pt x="236220" y="281940"/>
                </a:lnTo>
                <a:lnTo>
                  <a:pt x="220980" y="281940"/>
                </a:lnTo>
                <a:lnTo>
                  <a:pt x="213360" y="274320"/>
                </a:lnTo>
                <a:lnTo>
                  <a:pt x="198120" y="266700"/>
                </a:lnTo>
                <a:lnTo>
                  <a:pt x="190500" y="259080"/>
                </a:lnTo>
                <a:lnTo>
                  <a:pt x="182880" y="251460"/>
                </a:lnTo>
                <a:lnTo>
                  <a:pt x="167640" y="243840"/>
                </a:lnTo>
                <a:lnTo>
                  <a:pt x="160020" y="236220"/>
                </a:lnTo>
                <a:lnTo>
                  <a:pt x="160020" y="228600"/>
                </a:lnTo>
                <a:lnTo>
                  <a:pt x="152400" y="220980"/>
                </a:lnTo>
                <a:lnTo>
                  <a:pt x="144780" y="213360"/>
                </a:lnTo>
                <a:lnTo>
                  <a:pt x="137160" y="205740"/>
                </a:lnTo>
                <a:lnTo>
                  <a:pt x="129540" y="198120"/>
                </a:lnTo>
                <a:lnTo>
                  <a:pt x="129540" y="182880"/>
                </a:lnTo>
                <a:lnTo>
                  <a:pt x="129540" y="175260"/>
                </a:lnTo>
                <a:lnTo>
                  <a:pt x="121920" y="167640"/>
                </a:lnTo>
                <a:lnTo>
                  <a:pt x="121920" y="160020"/>
                </a:lnTo>
                <a:lnTo>
                  <a:pt x="121920" y="152400"/>
                </a:lnTo>
                <a:lnTo>
                  <a:pt x="121920" y="144780"/>
                </a:lnTo>
                <a:lnTo>
                  <a:pt x="129540" y="137160"/>
                </a:lnTo>
                <a:lnTo>
                  <a:pt x="129540" y="129540"/>
                </a:lnTo>
                <a:lnTo>
                  <a:pt x="129540" y="121920"/>
                </a:lnTo>
                <a:lnTo>
                  <a:pt x="129540" y="114300"/>
                </a:lnTo>
                <a:lnTo>
                  <a:pt x="137160" y="106680"/>
                </a:lnTo>
                <a:lnTo>
                  <a:pt x="137160" y="99060"/>
                </a:lnTo>
                <a:lnTo>
                  <a:pt x="144780" y="91440"/>
                </a:lnTo>
                <a:lnTo>
                  <a:pt x="144780" y="83820"/>
                </a:lnTo>
                <a:lnTo>
                  <a:pt x="144780" y="83820"/>
                </a:lnTo>
                <a:lnTo>
                  <a:pt x="152400" y="76200"/>
                </a:lnTo>
                <a:lnTo>
                  <a:pt x="152400" y="68580"/>
                </a:lnTo>
                <a:lnTo>
                  <a:pt x="160020" y="60960"/>
                </a:lnTo>
                <a:lnTo>
                  <a:pt x="160020" y="53340"/>
                </a:lnTo>
                <a:lnTo>
                  <a:pt x="152400" y="53340"/>
                </a:lnTo>
                <a:lnTo>
                  <a:pt x="152400" y="45720"/>
                </a:lnTo>
                <a:lnTo>
                  <a:pt x="152400" y="38100"/>
                </a:lnTo>
                <a:lnTo>
                  <a:pt x="144780" y="30480"/>
                </a:lnTo>
                <a:lnTo>
                  <a:pt x="137160" y="30480"/>
                </a:lnTo>
                <a:lnTo>
                  <a:pt x="129540" y="22860"/>
                </a:lnTo>
                <a:lnTo>
                  <a:pt x="114300" y="15240"/>
                </a:lnTo>
                <a:lnTo>
                  <a:pt x="106680" y="15240"/>
                </a:lnTo>
                <a:lnTo>
                  <a:pt x="91440" y="7620"/>
                </a:lnTo>
                <a:lnTo>
                  <a:pt x="76200" y="7620"/>
                </a:lnTo>
                <a:lnTo>
                  <a:pt x="60960" y="7620"/>
                </a:lnTo>
                <a:lnTo>
                  <a:pt x="53340" y="0"/>
                </a:lnTo>
                <a:lnTo>
                  <a:pt x="38100" y="0"/>
                </a:lnTo>
                <a:lnTo>
                  <a:pt x="30480" y="0"/>
                </a:lnTo>
                <a:lnTo>
                  <a:pt x="1524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2" name="Freeform 1051"/>
          <p:cNvSpPr/>
          <p:nvPr/>
        </p:nvSpPr>
        <p:spPr>
          <a:xfrm>
            <a:off x="2590800" y="2758440"/>
            <a:ext cx="121921" cy="182881"/>
          </a:xfrm>
          <a:custGeom>
            <a:avLst/>
            <a:gdLst/>
            <a:ahLst/>
            <a:cxnLst/>
            <a:rect l="0" t="0" r="0" b="0"/>
            <a:pathLst>
              <a:path w="121921" h="182881">
                <a:moveTo>
                  <a:pt x="106680" y="15240"/>
                </a:moveTo>
                <a:lnTo>
                  <a:pt x="106680" y="15240"/>
                </a:lnTo>
                <a:lnTo>
                  <a:pt x="114300" y="7620"/>
                </a:lnTo>
                <a:lnTo>
                  <a:pt x="114300" y="0"/>
                </a:lnTo>
                <a:lnTo>
                  <a:pt x="114300" y="0"/>
                </a:lnTo>
                <a:lnTo>
                  <a:pt x="114300" y="0"/>
                </a:lnTo>
                <a:lnTo>
                  <a:pt x="114300" y="0"/>
                </a:lnTo>
                <a:lnTo>
                  <a:pt x="114300" y="0"/>
                </a:lnTo>
                <a:lnTo>
                  <a:pt x="114300" y="0"/>
                </a:lnTo>
                <a:lnTo>
                  <a:pt x="114300" y="0"/>
                </a:lnTo>
                <a:lnTo>
                  <a:pt x="106680" y="0"/>
                </a:lnTo>
                <a:lnTo>
                  <a:pt x="106680" y="7620"/>
                </a:lnTo>
                <a:lnTo>
                  <a:pt x="99060" y="7620"/>
                </a:lnTo>
                <a:lnTo>
                  <a:pt x="91440" y="15240"/>
                </a:lnTo>
                <a:lnTo>
                  <a:pt x="83820" y="22860"/>
                </a:lnTo>
                <a:lnTo>
                  <a:pt x="76200" y="30480"/>
                </a:lnTo>
                <a:lnTo>
                  <a:pt x="60960" y="45720"/>
                </a:lnTo>
                <a:lnTo>
                  <a:pt x="53340" y="53340"/>
                </a:lnTo>
                <a:lnTo>
                  <a:pt x="38100" y="60960"/>
                </a:lnTo>
                <a:lnTo>
                  <a:pt x="30480" y="76200"/>
                </a:lnTo>
                <a:lnTo>
                  <a:pt x="22860" y="83820"/>
                </a:lnTo>
                <a:lnTo>
                  <a:pt x="15240" y="91440"/>
                </a:lnTo>
                <a:lnTo>
                  <a:pt x="7620" y="99060"/>
                </a:lnTo>
                <a:lnTo>
                  <a:pt x="0" y="114300"/>
                </a:lnTo>
                <a:lnTo>
                  <a:pt x="0" y="114300"/>
                </a:lnTo>
                <a:lnTo>
                  <a:pt x="0" y="121920"/>
                </a:lnTo>
                <a:lnTo>
                  <a:pt x="7620" y="121920"/>
                </a:lnTo>
                <a:lnTo>
                  <a:pt x="7620" y="129540"/>
                </a:lnTo>
                <a:lnTo>
                  <a:pt x="7620" y="129540"/>
                </a:lnTo>
                <a:lnTo>
                  <a:pt x="15240" y="121920"/>
                </a:lnTo>
                <a:lnTo>
                  <a:pt x="22860" y="121920"/>
                </a:lnTo>
                <a:lnTo>
                  <a:pt x="30480" y="114300"/>
                </a:lnTo>
                <a:lnTo>
                  <a:pt x="38100" y="114300"/>
                </a:lnTo>
                <a:lnTo>
                  <a:pt x="45720" y="99060"/>
                </a:lnTo>
                <a:lnTo>
                  <a:pt x="53340" y="91440"/>
                </a:lnTo>
                <a:lnTo>
                  <a:pt x="60960" y="91440"/>
                </a:lnTo>
                <a:lnTo>
                  <a:pt x="76200" y="76200"/>
                </a:lnTo>
                <a:lnTo>
                  <a:pt x="76200" y="68580"/>
                </a:lnTo>
                <a:lnTo>
                  <a:pt x="83820" y="60960"/>
                </a:lnTo>
                <a:lnTo>
                  <a:pt x="83820" y="60960"/>
                </a:lnTo>
                <a:lnTo>
                  <a:pt x="91440" y="45720"/>
                </a:lnTo>
                <a:lnTo>
                  <a:pt x="91440" y="45720"/>
                </a:lnTo>
                <a:lnTo>
                  <a:pt x="91440" y="45720"/>
                </a:lnTo>
                <a:lnTo>
                  <a:pt x="99060" y="38100"/>
                </a:lnTo>
                <a:lnTo>
                  <a:pt x="99060" y="38100"/>
                </a:lnTo>
                <a:lnTo>
                  <a:pt x="99060" y="38100"/>
                </a:lnTo>
                <a:lnTo>
                  <a:pt x="99060" y="38100"/>
                </a:lnTo>
                <a:lnTo>
                  <a:pt x="99060" y="38100"/>
                </a:lnTo>
                <a:lnTo>
                  <a:pt x="99060" y="45720"/>
                </a:lnTo>
                <a:lnTo>
                  <a:pt x="99060" y="45720"/>
                </a:lnTo>
                <a:lnTo>
                  <a:pt x="99060" y="53340"/>
                </a:lnTo>
                <a:lnTo>
                  <a:pt x="99060" y="60960"/>
                </a:lnTo>
                <a:lnTo>
                  <a:pt x="99060" y="68580"/>
                </a:lnTo>
                <a:lnTo>
                  <a:pt x="99060" y="76200"/>
                </a:lnTo>
                <a:lnTo>
                  <a:pt x="99060" y="83820"/>
                </a:lnTo>
                <a:lnTo>
                  <a:pt x="99060" y="99060"/>
                </a:lnTo>
                <a:lnTo>
                  <a:pt x="99060" y="106680"/>
                </a:lnTo>
                <a:lnTo>
                  <a:pt x="99060" y="121920"/>
                </a:lnTo>
                <a:lnTo>
                  <a:pt x="99060" y="129540"/>
                </a:lnTo>
                <a:lnTo>
                  <a:pt x="99060" y="137160"/>
                </a:lnTo>
                <a:lnTo>
                  <a:pt x="99060" y="144780"/>
                </a:lnTo>
                <a:lnTo>
                  <a:pt x="99060" y="152400"/>
                </a:lnTo>
                <a:lnTo>
                  <a:pt x="106680" y="167640"/>
                </a:lnTo>
                <a:lnTo>
                  <a:pt x="106680" y="175260"/>
                </a:lnTo>
                <a:lnTo>
                  <a:pt x="106680" y="175260"/>
                </a:lnTo>
                <a:lnTo>
                  <a:pt x="114300" y="182880"/>
                </a:lnTo>
                <a:lnTo>
                  <a:pt x="114300" y="182880"/>
                </a:lnTo>
                <a:lnTo>
                  <a:pt x="121920" y="182880"/>
                </a:lnTo>
                <a:lnTo>
                  <a:pt x="121920" y="182880"/>
                </a:lnTo>
                <a:lnTo>
                  <a:pt x="121920" y="1828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3" name="Freeform 1052"/>
          <p:cNvSpPr/>
          <p:nvPr/>
        </p:nvSpPr>
        <p:spPr>
          <a:xfrm>
            <a:off x="2743200" y="2857500"/>
            <a:ext cx="30481" cy="38101"/>
          </a:xfrm>
          <a:custGeom>
            <a:avLst/>
            <a:gdLst/>
            <a:ahLst/>
            <a:cxnLst/>
            <a:rect l="0" t="0" r="0" b="0"/>
            <a:pathLst>
              <a:path w="30481" h="38101">
                <a:moveTo>
                  <a:pt x="30480" y="0"/>
                </a:move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7620"/>
                </a:lnTo>
                <a:lnTo>
                  <a:pt x="30480" y="7620"/>
                </a:lnTo>
                <a:lnTo>
                  <a:pt x="30480" y="762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22860"/>
                </a:lnTo>
                <a:lnTo>
                  <a:pt x="15240" y="22860"/>
                </a:lnTo>
                <a:lnTo>
                  <a:pt x="15240" y="30480"/>
                </a:lnTo>
                <a:lnTo>
                  <a:pt x="7620" y="30480"/>
                </a:lnTo>
                <a:lnTo>
                  <a:pt x="7620" y="30480"/>
                </a:lnTo>
                <a:lnTo>
                  <a:pt x="7620" y="3048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0480"/>
                </a:lnTo>
                <a:lnTo>
                  <a:pt x="0" y="30480"/>
                </a:lnTo>
                <a:lnTo>
                  <a:pt x="7620" y="30480"/>
                </a:lnTo>
                <a:lnTo>
                  <a:pt x="7620" y="30480"/>
                </a:lnTo>
                <a:lnTo>
                  <a:pt x="15240" y="30480"/>
                </a:lnTo>
                <a:lnTo>
                  <a:pt x="30480" y="30480"/>
                </a:lnTo>
                <a:lnTo>
                  <a:pt x="30480" y="304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4" name="Freeform 1053"/>
          <p:cNvSpPr/>
          <p:nvPr/>
        </p:nvSpPr>
        <p:spPr>
          <a:xfrm>
            <a:off x="2865120" y="2720340"/>
            <a:ext cx="91441" cy="167641"/>
          </a:xfrm>
          <a:custGeom>
            <a:avLst/>
            <a:gdLst/>
            <a:ahLst/>
            <a:cxnLst/>
            <a:rect l="0" t="0" r="0" b="0"/>
            <a:pathLst>
              <a:path w="91441" h="167641">
                <a:moveTo>
                  <a:pt x="7620" y="38100"/>
                </a:moveTo>
                <a:lnTo>
                  <a:pt x="0" y="3048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0960" y="0"/>
                </a:lnTo>
                <a:lnTo>
                  <a:pt x="68580" y="7620"/>
                </a:lnTo>
                <a:lnTo>
                  <a:pt x="68580" y="7620"/>
                </a:lnTo>
                <a:lnTo>
                  <a:pt x="68580" y="7620"/>
                </a:lnTo>
                <a:lnTo>
                  <a:pt x="76200" y="7620"/>
                </a:lnTo>
                <a:lnTo>
                  <a:pt x="76200" y="15240"/>
                </a:lnTo>
                <a:lnTo>
                  <a:pt x="68580" y="15240"/>
                </a:lnTo>
                <a:lnTo>
                  <a:pt x="68580" y="22860"/>
                </a:lnTo>
                <a:lnTo>
                  <a:pt x="60960" y="30480"/>
                </a:lnTo>
                <a:lnTo>
                  <a:pt x="60960" y="30480"/>
                </a:lnTo>
                <a:lnTo>
                  <a:pt x="53340" y="38100"/>
                </a:lnTo>
                <a:lnTo>
                  <a:pt x="45720" y="38100"/>
                </a:lnTo>
                <a:lnTo>
                  <a:pt x="38100" y="45720"/>
                </a:lnTo>
                <a:lnTo>
                  <a:pt x="30480" y="53340"/>
                </a:lnTo>
                <a:lnTo>
                  <a:pt x="22860" y="53340"/>
                </a:lnTo>
                <a:lnTo>
                  <a:pt x="22860" y="53340"/>
                </a:lnTo>
                <a:lnTo>
                  <a:pt x="15240" y="60960"/>
                </a:lnTo>
                <a:lnTo>
                  <a:pt x="15240" y="60960"/>
                </a:lnTo>
                <a:lnTo>
                  <a:pt x="15240" y="68580"/>
                </a:lnTo>
                <a:lnTo>
                  <a:pt x="22860" y="68580"/>
                </a:lnTo>
                <a:lnTo>
                  <a:pt x="22860" y="68580"/>
                </a:lnTo>
                <a:lnTo>
                  <a:pt x="30480" y="68580"/>
                </a:lnTo>
                <a:lnTo>
                  <a:pt x="38100" y="76200"/>
                </a:lnTo>
                <a:lnTo>
                  <a:pt x="45720" y="76200"/>
                </a:lnTo>
                <a:lnTo>
                  <a:pt x="53340" y="76200"/>
                </a:lnTo>
                <a:lnTo>
                  <a:pt x="60960" y="83820"/>
                </a:lnTo>
                <a:lnTo>
                  <a:pt x="68580" y="83820"/>
                </a:lnTo>
                <a:lnTo>
                  <a:pt x="76200" y="83820"/>
                </a:lnTo>
                <a:lnTo>
                  <a:pt x="83820" y="83820"/>
                </a:lnTo>
                <a:lnTo>
                  <a:pt x="91440" y="91440"/>
                </a:lnTo>
                <a:lnTo>
                  <a:pt x="91440" y="91440"/>
                </a:lnTo>
                <a:lnTo>
                  <a:pt x="91440" y="99060"/>
                </a:lnTo>
                <a:lnTo>
                  <a:pt x="91440" y="99060"/>
                </a:lnTo>
                <a:lnTo>
                  <a:pt x="91440" y="106680"/>
                </a:lnTo>
                <a:lnTo>
                  <a:pt x="83820" y="106680"/>
                </a:lnTo>
                <a:lnTo>
                  <a:pt x="76200" y="114300"/>
                </a:lnTo>
                <a:lnTo>
                  <a:pt x="76200" y="121920"/>
                </a:lnTo>
                <a:lnTo>
                  <a:pt x="68580" y="121920"/>
                </a:lnTo>
                <a:lnTo>
                  <a:pt x="60960" y="129540"/>
                </a:lnTo>
                <a:lnTo>
                  <a:pt x="53340" y="137160"/>
                </a:lnTo>
                <a:lnTo>
                  <a:pt x="53340" y="137160"/>
                </a:lnTo>
                <a:lnTo>
                  <a:pt x="45720" y="144780"/>
                </a:lnTo>
                <a:lnTo>
                  <a:pt x="30480" y="152400"/>
                </a:lnTo>
                <a:lnTo>
                  <a:pt x="22860" y="152400"/>
                </a:lnTo>
                <a:lnTo>
                  <a:pt x="15240" y="160020"/>
                </a:lnTo>
                <a:lnTo>
                  <a:pt x="7620" y="167640"/>
                </a:lnTo>
                <a:lnTo>
                  <a:pt x="7620" y="1676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5" name="Freeform 1054"/>
          <p:cNvSpPr/>
          <p:nvPr/>
        </p:nvSpPr>
        <p:spPr>
          <a:xfrm>
            <a:off x="3002280" y="2743200"/>
            <a:ext cx="83821" cy="30481"/>
          </a:xfrm>
          <a:custGeom>
            <a:avLst/>
            <a:gdLst/>
            <a:ahLst/>
            <a:cxnLst/>
            <a:rect l="0" t="0" r="0" b="0"/>
            <a:pathLst>
              <a:path w="83821" h="30481">
                <a:moveTo>
                  <a:pt x="0" y="30480"/>
                </a:moveTo>
                <a:lnTo>
                  <a:pt x="0" y="3048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7620"/>
                </a:lnTo>
                <a:lnTo>
                  <a:pt x="3048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53340" y="0"/>
                </a:lnTo>
                <a:lnTo>
                  <a:pt x="53340" y="0"/>
                </a:lnTo>
                <a:lnTo>
                  <a:pt x="60960" y="0"/>
                </a:lnTo>
                <a:lnTo>
                  <a:pt x="68580" y="0"/>
                </a:lnTo>
                <a:lnTo>
                  <a:pt x="68580" y="0"/>
                </a:lnTo>
                <a:lnTo>
                  <a:pt x="76200" y="0"/>
                </a:lnTo>
                <a:lnTo>
                  <a:pt x="83820" y="0"/>
                </a:lnTo>
                <a:lnTo>
                  <a:pt x="8382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6" name="Freeform 1055"/>
          <p:cNvSpPr/>
          <p:nvPr/>
        </p:nvSpPr>
        <p:spPr>
          <a:xfrm>
            <a:off x="3147060" y="2659380"/>
            <a:ext cx="68581" cy="175261"/>
          </a:xfrm>
          <a:custGeom>
            <a:avLst/>
            <a:gdLst/>
            <a:ahLst/>
            <a:cxnLst/>
            <a:rect l="0" t="0" r="0" b="0"/>
            <a:pathLst>
              <a:path w="68581" h="175261">
                <a:moveTo>
                  <a:pt x="15240" y="15240"/>
                </a:moveTo>
                <a:lnTo>
                  <a:pt x="1524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45720" y="0"/>
                </a:lnTo>
                <a:lnTo>
                  <a:pt x="45720" y="0"/>
                </a:lnTo>
                <a:lnTo>
                  <a:pt x="53340" y="0"/>
                </a:lnTo>
                <a:lnTo>
                  <a:pt x="53340" y="0"/>
                </a:lnTo>
                <a:lnTo>
                  <a:pt x="60960" y="0"/>
                </a:lnTo>
                <a:lnTo>
                  <a:pt x="60960" y="7620"/>
                </a:lnTo>
                <a:lnTo>
                  <a:pt x="68580" y="7620"/>
                </a:lnTo>
                <a:lnTo>
                  <a:pt x="68580" y="7620"/>
                </a:lnTo>
                <a:lnTo>
                  <a:pt x="68580" y="7620"/>
                </a:lnTo>
                <a:lnTo>
                  <a:pt x="68580" y="15240"/>
                </a:lnTo>
                <a:lnTo>
                  <a:pt x="68580" y="15240"/>
                </a:lnTo>
                <a:lnTo>
                  <a:pt x="68580" y="22860"/>
                </a:lnTo>
                <a:lnTo>
                  <a:pt x="68580" y="30480"/>
                </a:lnTo>
                <a:lnTo>
                  <a:pt x="68580" y="30480"/>
                </a:lnTo>
                <a:lnTo>
                  <a:pt x="68580" y="38100"/>
                </a:lnTo>
                <a:lnTo>
                  <a:pt x="60960" y="45720"/>
                </a:lnTo>
                <a:lnTo>
                  <a:pt x="60960" y="53340"/>
                </a:lnTo>
                <a:lnTo>
                  <a:pt x="53340" y="68580"/>
                </a:lnTo>
                <a:lnTo>
                  <a:pt x="53340" y="76200"/>
                </a:lnTo>
                <a:lnTo>
                  <a:pt x="45720" y="83820"/>
                </a:lnTo>
                <a:lnTo>
                  <a:pt x="38100" y="91440"/>
                </a:lnTo>
                <a:lnTo>
                  <a:pt x="30480" y="106680"/>
                </a:lnTo>
                <a:lnTo>
                  <a:pt x="22860" y="114300"/>
                </a:lnTo>
                <a:lnTo>
                  <a:pt x="22860" y="121920"/>
                </a:lnTo>
                <a:lnTo>
                  <a:pt x="15240" y="129540"/>
                </a:lnTo>
                <a:lnTo>
                  <a:pt x="7620" y="137160"/>
                </a:lnTo>
                <a:lnTo>
                  <a:pt x="0" y="144780"/>
                </a:lnTo>
                <a:lnTo>
                  <a:pt x="0" y="160020"/>
                </a:lnTo>
                <a:lnTo>
                  <a:pt x="0" y="160020"/>
                </a:lnTo>
                <a:lnTo>
                  <a:pt x="0" y="167640"/>
                </a:lnTo>
                <a:lnTo>
                  <a:pt x="0" y="167640"/>
                </a:lnTo>
                <a:lnTo>
                  <a:pt x="7620" y="175260"/>
                </a:lnTo>
                <a:lnTo>
                  <a:pt x="15240" y="175260"/>
                </a:lnTo>
                <a:lnTo>
                  <a:pt x="22860" y="175260"/>
                </a:lnTo>
                <a:lnTo>
                  <a:pt x="30480" y="175260"/>
                </a:lnTo>
                <a:lnTo>
                  <a:pt x="53340" y="175260"/>
                </a:lnTo>
                <a:lnTo>
                  <a:pt x="53340" y="1752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7" name="Freeform 1056"/>
          <p:cNvSpPr/>
          <p:nvPr/>
        </p:nvSpPr>
        <p:spPr>
          <a:xfrm>
            <a:off x="3268980" y="2758440"/>
            <a:ext cx="15241" cy="22861"/>
          </a:xfrm>
          <a:custGeom>
            <a:avLst/>
            <a:gdLst/>
            <a:ahLst/>
            <a:cxnLst/>
            <a:rect l="0" t="0" r="0" b="0"/>
            <a:pathLst>
              <a:path w="15241" h="22861">
                <a:moveTo>
                  <a:pt x="7620" y="0"/>
                </a:move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22860"/>
                </a:lnTo>
                <a:lnTo>
                  <a:pt x="762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228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8" name="Freeform 1057"/>
          <p:cNvSpPr/>
          <p:nvPr/>
        </p:nvSpPr>
        <p:spPr>
          <a:xfrm>
            <a:off x="3345180" y="2659380"/>
            <a:ext cx="99061" cy="68581"/>
          </a:xfrm>
          <a:custGeom>
            <a:avLst/>
            <a:gdLst/>
            <a:ahLst/>
            <a:cxnLst/>
            <a:rect l="0" t="0" r="0" b="0"/>
            <a:pathLst>
              <a:path w="99061" h="68581">
                <a:moveTo>
                  <a:pt x="53340" y="0"/>
                </a:move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45720" y="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15240"/>
                </a:lnTo>
                <a:lnTo>
                  <a:pt x="38100" y="22860"/>
                </a:lnTo>
                <a:lnTo>
                  <a:pt x="30480" y="22860"/>
                </a:lnTo>
                <a:lnTo>
                  <a:pt x="30480" y="30480"/>
                </a:lnTo>
                <a:lnTo>
                  <a:pt x="22860" y="30480"/>
                </a:lnTo>
                <a:lnTo>
                  <a:pt x="22860" y="38100"/>
                </a:lnTo>
                <a:lnTo>
                  <a:pt x="15240" y="45720"/>
                </a:lnTo>
                <a:lnTo>
                  <a:pt x="7620" y="45720"/>
                </a:lnTo>
                <a:lnTo>
                  <a:pt x="7620" y="53340"/>
                </a:lnTo>
                <a:lnTo>
                  <a:pt x="0" y="5334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8580"/>
                </a:lnTo>
                <a:lnTo>
                  <a:pt x="7620" y="68580"/>
                </a:lnTo>
                <a:lnTo>
                  <a:pt x="15240" y="68580"/>
                </a:lnTo>
                <a:lnTo>
                  <a:pt x="22860" y="68580"/>
                </a:lnTo>
                <a:lnTo>
                  <a:pt x="30480" y="60960"/>
                </a:lnTo>
                <a:lnTo>
                  <a:pt x="38100" y="60960"/>
                </a:lnTo>
                <a:lnTo>
                  <a:pt x="60960" y="60960"/>
                </a:lnTo>
                <a:lnTo>
                  <a:pt x="76200" y="53340"/>
                </a:lnTo>
                <a:lnTo>
                  <a:pt x="99060" y="45720"/>
                </a:lnTo>
                <a:lnTo>
                  <a:pt x="99060" y="457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9" name="Freeform 1058"/>
          <p:cNvSpPr/>
          <p:nvPr/>
        </p:nvSpPr>
        <p:spPr>
          <a:xfrm>
            <a:off x="3467100" y="2606040"/>
            <a:ext cx="15241" cy="190501"/>
          </a:xfrm>
          <a:custGeom>
            <a:avLst/>
            <a:gdLst/>
            <a:ahLst/>
            <a:cxnLst/>
            <a:rect l="0" t="0" r="0" b="0"/>
            <a:pathLst>
              <a:path w="15241" h="190501">
                <a:moveTo>
                  <a:pt x="15240" y="0"/>
                </a:moveTo>
                <a:lnTo>
                  <a:pt x="15240" y="0"/>
                </a:lnTo>
                <a:lnTo>
                  <a:pt x="15240" y="0"/>
                </a:lnTo>
                <a:lnTo>
                  <a:pt x="7620" y="7620"/>
                </a:lnTo>
                <a:lnTo>
                  <a:pt x="7620" y="15240"/>
                </a:lnTo>
                <a:lnTo>
                  <a:pt x="7620" y="15240"/>
                </a:lnTo>
                <a:lnTo>
                  <a:pt x="0" y="22860"/>
                </a:lnTo>
                <a:lnTo>
                  <a:pt x="0" y="38100"/>
                </a:lnTo>
                <a:lnTo>
                  <a:pt x="0" y="45720"/>
                </a:lnTo>
                <a:lnTo>
                  <a:pt x="0" y="53340"/>
                </a:lnTo>
                <a:lnTo>
                  <a:pt x="0" y="60960"/>
                </a:lnTo>
                <a:lnTo>
                  <a:pt x="0" y="76200"/>
                </a:lnTo>
                <a:lnTo>
                  <a:pt x="0" y="83820"/>
                </a:lnTo>
                <a:lnTo>
                  <a:pt x="0" y="99060"/>
                </a:lnTo>
                <a:lnTo>
                  <a:pt x="7620" y="114300"/>
                </a:lnTo>
                <a:lnTo>
                  <a:pt x="7620" y="121920"/>
                </a:lnTo>
                <a:lnTo>
                  <a:pt x="7620" y="137160"/>
                </a:lnTo>
                <a:lnTo>
                  <a:pt x="7620" y="144780"/>
                </a:lnTo>
                <a:lnTo>
                  <a:pt x="7620" y="160020"/>
                </a:lnTo>
                <a:lnTo>
                  <a:pt x="15240" y="167640"/>
                </a:lnTo>
                <a:lnTo>
                  <a:pt x="15240" y="175260"/>
                </a:lnTo>
                <a:lnTo>
                  <a:pt x="15240" y="190500"/>
                </a:lnTo>
                <a:lnTo>
                  <a:pt x="15240" y="1905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0" name="Freeform 1059"/>
          <p:cNvSpPr/>
          <p:nvPr/>
        </p:nvSpPr>
        <p:spPr>
          <a:xfrm>
            <a:off x="777240" y="5196840"/>
            <a:ext cx="251461" cy="403861"/>
          </a:xfrm>
          <a:custGeom>
            <a:avLst/>
            <a:gdLst/>
            <a:ahLst/>
            <a:cxnLst/>
            <a:rect l="0" t="0" r="0" b="0"/>
            <a:pathLst>
              <a:path w="251461" h="403861">
                <a:moveTo>
                  <a:pt x="0" y="53340"/>
                </a:moveTo>
                <a:lnTo>
                  <a:pt x="0" y="53340"/>
                </a:lnTo>
                <a:lnTo>
                  <a:pt x="0" y="45720"/>
                </a:lnTo>
                <a:lnTo>
                  <a:pt x="0" y="45720"/>
                </a:lnTo>
                <a:lnTo>
                  <a:pt x="7620" y="45720"/>
                </a:lnTo>
                <a:lnTo>
                  <a:pt x="15240" y="38100"/>
                </a:lnTo>
                <a:lnTo>
                  <a:pt x="22860" y="38100"/>
                </a:lnTo>
                <a:lnTo>
                  <a:pt x="38100" y="38100"/>
                </a:lnTo>
                <a:lnTo>
                  <a:pt x="45720" y="30480"/>
                </a:lnTo>
                <a:lnTo>
                  <a:pt x="60960" y="30480"/>
                </a:lnTo>
                <a:lnTo>
                  <a:pt x="76200" y="22860"/>
                </a:lnTo>
                <a:lnTo>
                  <a:pt x="91440" y="22860"/>
                </a:lnTo>
                <a:lnTo>
                  <a:pt x="106680" y="15240"/>
                </a:lnTo>
                <a:lnTo>
                  <a:pt x="121920" y="15240"/>
                </a:lnTo>
                <a:lnTo>
                  <a:pt x="137160" y="15240"/>
                </a:lnTo>
                <a:lnTo>
                  <a:pt x="152400" y="15240"/>
                </a:lnTo>
                <a:lnTo>
                  <a:pt x="175260" y="7620"/>
                </a:lnTo>
                <a:lnTo>
                  <a:pt x="190500" y="7620"/>
                </a:lnTo>
                <a:lnTo>
                  <a:pt x="198120" y="7620"/>
                </a:lnTo>
                <a:lnTo>
                  <a:pt x="213360" y="0"/>
                </a:lnTo>
                <a:lnTo>
                  <a:pt x="228600" y="0"/>
                </a:lnTo>
                <a:lnTo>
                  <a:pt x="236220" y="0"/>
                </a:lnTo>
                <a:lnTo>
                  <a:pt x="236220" y="0"/>
                </a:lnTo>
                <a:lnTo>
                  <a:pt x="243840" y="0"/>
                </a:lnTo>
                <a:lnTo>
                  <a:pt x="243840" y="7620"/>
                </a:lnTo>
                <a:lnTo>
                  <a:pt x="251460" y="7620"/>
                </a:lnTo>
                <a:lnTo>
                  <a:pt x="251460" y="7620"/>
                </a:lnTo>
                <a:lnTo>
                  <a:pt x="251460" y="15240"/>
                </a:lnTo>
                <a:lnTo>
                  <a:pt x="251460" y="22860"/>
                </a:lnTo>
                <a:lnTo>
                  <a:pt x="243840" y="30480"/>
                </a:lnTo>
                <a:lnTo>
                  <a:pt x="243840" y="38100"/>
                </a:lnTo>
                <a:lnTo>
                  <a:pt x="236220" y="45720"/>
                </a:lnTo>
                <a:lnTo>
                  <a:pt x="236220" y="60960"/>
                </a:lnTo>
                <a:lnTo>
                  <a:pt x="228600" y="76200"/>
                </a:lnTo>
                <a:lnTo>
                  <a:pt x="220980" y="91440"/>
                </a:lnTo>
                <a:lnTo>
                  <a:pt x="213360" y="106680"/>
                </a:lnTo>
                <a:lnTo>
                  <a:pt x="205740" y="121920"/>
                </a:lnTo>
                <a:lnTo>
                  <a:pt x="198120" y="144780"/>
                </a:lnTo>
                <a:lnTo>
                  <a:pt x="182880" y="167640"/>
                </a:lnTo>
                <a:lnTo>
                  <a:pt x="175260" y="182880"/>
                </a:lnTo>
                <a:lnTo>
                  <a:pt x="167640" y="205740"/>
                </a:lnTo>
                <a:lnTo>
                  <a:pt x="160020" y="228600"/>
                </a:lnTo>
                <a:lnTo>
                  <a:pt x="152400" y="251460"/>
                </a:lnTo>
                <a:lnTo>
                  <a:pt x="144780" y="274320"/>
                </a:lnTo>
                <a:lnTo>
                  <a:pt x="137160" y="297180"/>
                </a:lnTo>
                <a:lnTo>
                  <a:pt x="129540" y="320040"/>
                </a:lnTo>
                <a:lnTo>
                  <a:pt x="121920" y="335280"/>
                </a:lnTo>
                <a:lnTo>
                  <a:pt x="121920" y="358140"/>
                </a:lnTo>
                <a:lnTo>
                  <a:pt x="114300" y="373380"/>
                </a:lnTo>
                <a:lnTo>
                  <a:pt x="106680" y="388620"/>
                </a:lnTo>
                <a:lnTo>
                  <a:pt x="106680" y="403860"/>
                </a:lnTo>
                <a:lnTo>
                  <a:pt x="106680" y="4038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1" name="Freeform 1060"/>
          <p:cNvSpPr/>
          <p:nvPr/>
        </p:nvSpPr>
        <p:spPr>
          <a:xfrm>
            <a:off x="830580" y="5417820"/>
            <a:ext cx="152401" cy="7621"/>
          </a:xfrm>
          <a:custGeom>
            <a:avLst/>
            <a:gdLst/>
            <a:ahLst/>
            <a:cxnLst/>
            <a:rect l="0" t="0" r="0" b="0"/>
            <a:pathLst>
              <a:path w="152401" h="7621">
                <a:moveTo>
                  <a:pt x="0" y="7620"/>
                </a:moveTo>
                <a:lnTo>
                  <a:pt x="0" y="7620"/>
                </a:lnTo>
                <a:lnTo>
                  <a:pt x="762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45720" y="7620"/>
                </a:lnTo>
                <a:lnTo>
                  <a:pt x="60960" y="7620"/>
                </a:lnTo>
                <a:lnTo>
                  <a:pt x="76200" y="7620"/>
                </a:lnTo>
                <a:lnTo>
                  <a:pt x="91440" y="7620"/>
                </a:lnTo>
                <a:lnTo>
                  <a:pt x="106680" y="7620"/>
                </a:lnTo>
                <a:lnTo>
                  <a:pt x="129540" y="0"/>
                </a:lnTo>
                <a:lnTo>
                  <a:pt x="152400" y="0"/>
                </a:lnTo>
                <a:lnTo>
                  <a:pt x="15240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2" name="Freeform 1061"/>
          <p:cNvSpPr/>
          <p:nvPr/>
        </p:nvSpPr>
        <p:spPr>
          <a:xfrm>
            <a:off x="1112520" y="5288280"/>
            <a:ext cx="198121" cy="259081"/>
          </a:xfrm>
          <a:custGeom>
            <a:avLst/>
            <a:gdLst/>
            <a:ahLst/>
            <a:cxnLst/>
            <a:rect l="0" t="0" r="0" b="0"/>
            <a:pathLst>
              <a:path w="198121" h="259081">
                <a:moveTo>
                  <a:pt x="83820" y="0"/>
                </a:move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7620"/>
                </a:lnTo>
                <a:lnTo>
                  <a:pt x="76200" y="7620"/>
                </a:lnTo>
                <a:lnTo>
                  <a:pt x="76200" y="15240"/>
                </a:lnTo>
                <a:lnTo>
                  <a:pt x="68580" y="15240"/>
                </a:lnTo>
                <a:lnTo>
                  <a:pt x="68580" y="22860"/>
                </a:lnTo>
                <a:lnTo>
                  <a:pt x="60960" y="30480"/>
                </a:lnTo>
                <a:lnTo>
                  <a:pt x="53340" y="38100"/>
                </a:lnTo>
                <a:lnTo>
                  <a:pt x="45720" y="45720"/>
                </a:lnTo>
                <a:lnTo>
                  <a:pt x="38100" y="53340"/>
                </a:lnTo>
                <a:lnTo>
                  <a:pt x="30480" y="68580"/>
                </a:lnTo>
                <a:lnTo>
                  <a:pt x="30480" y="76200"/>
                </a:lnTo>
                <a:lnTo>
                  <a:pt x="15240" y="91440"/>
                </a:lnTo>
                <a:lnTo>
                  <a:pt x="15240" y="99060"/>
                </a:lnTo>
                <a:lnTo>
                  <a:pt x="7620" y="114300"/>
                </a:lnTo>
                <a:lnTo>
                  <a:pt x="7620" y="129540"/>
                </a:lnTo>
                <a:lnTo>
                  <a:pt x="0" y="144780"/>
                </a:lnTo>
                <a:lnTo>
                  <a:pt x="0" y="152400"/>
                </a:lnTo>
                <a:lnTo>
                  <a:pt x="0" y="167640"/>
                </a:lnTo>
                <a:lnTo>
                  <a:pt x="0" y="182880"/>
                </a:lnTo>
                <a:lnTo>
                  <a:pt x="7620" y="198120"/>
                </a:lnTo>
                <a:lnTo>
                  <a:pt x="7620" y="205740"/>
                </a:lnTo>
                <a:lnTo>
                  <a:pt x="15240" y="220980"/>
                </a:lnTo>
                <a:lnTo>
                  <a:pt x="30480" y="228600"/>
                </a:lnTo>
                <a:lnTo>
                  <a:pt x="38100" y="236220"/>
                </a:lnTo>
                <a:lnTo>
                  <a:pt x="45720" y="243840"/>
                </a:lnTo>
                <a:lnTo>
                  <a:pt x="60960" y="251460"/>
                </a:lnTo>
                <a:lnTo>
                  <a:pt x="68580" y="251460"/>
                </a:lnTo>
                <a:lnTo>
                  <a:pt x="83820" y="259080"/>
                </a:lnTo>
                <a:lnTo>
                  <a:pt x="99060" y="259080"/>
                </a:lnTo>
                <a:lnTo>
                  <a:pt x="114300" y="251460"/>
                </a:lnTo>
                <a:lnTo>
                  <a:pt x="129540" y="251460"/>
                </a:lnTo>
                <a:lnTo>
                  <a:pt x="144780" y="243840"/>
                </a:lnTo>
                <a:lnTo>
                  <a:pt x="152400" y="236220"/>
                </a:lnTo>
                <a:lnTo>
                  <a:pt x="160020" y="228600"/>
                </a:lnTo>
                <a:lnTo>
                  <a:pt x="175260" y="220980"/>
                </a:lnTo>
                <a:lnTo>
                  <a:pt x="182880" y="205740"/>
                </a:lnTo>
                <a:lnTo>
                  <a:pt x="190500" y="190500"/>
                </a:lnTo>
                <a:lnTo>
                  <a:pt x="190500" y="175260"/>
                </a:lnTo>
                <a:lnTo>
                  <a:pt x="190500" y="160020"/>
                </a:lnTo>
                <a:lnTo>
                  <a:pt x="198120" y="144780"/>
                </a:lnTo>
                <a:lnTo>
                  <a:pt x="198120" y="129540"/>
                </a:lnTo>
                <a:lnTo>
                  <a:pt x="190500" y="114300"/>
                </a:lnTo>
                <a:lnTo>
                  <a:pt x="190500" y="99060"/>
                </a:lnTo>
                <a:lnTo>
                  <a:pt x="182880" y="76200"/>
                </a:lnTo>
                <a:lnTo>
                  <a:pt x="182880" y="60960"/>
                </a:lnTo>
                <a:lnTo>
                  <a:pt x="175260" y="53340"/>
                </a:lnTo>
                <a:lnTo>
                  <a:pt x="167640" y="38100"/>
                </a:lnTo>
                <a:lnTo>
                  <a:pt x="160020" y="30480"/>
                </a:lnTo>
                <a:lnTo>
                  <a:pt x="144780" y="15240"/>
                </a:lnTo>
                <a:lnTo>
                  <a:pt x="137160" y="7620"/>
                </a:lnTo>
                <a:lnTo>
                  <a:pt x="129540" y="0"/>
                </a:lnTo>
                <a:lnTo>
                  <a:pt x="114300" y="0"/>
                </a:lnTo>
                <a:lnTo>
                  <a:pt x="106680" y="0"/>
                </a:lnTo>
                <a:lnTo>
                  <a:pt x="99060" y="0"/>
                </a:lnTo>
                <a:lnTo>
                  <a:pt x="83820" y="0"/>
                </a:lnTo>
                <a:lnTo>
                  <a:pt x="76200" y="7620"/>
                </a:lnTo>
                <a:lnTo>
                  <a:pt x="68580" y="15240"/>
                </a:lnTo>
                <a:lnTo>
                  <a:pt x="60960" y="30480"/>
                </a:lnTo>
                <a:lnTo>
                  <a:pt x="45720" y="45720"/>
                </a:lnTo>
                <a:lnTo>
                  <a:pt x="45720" y="457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3" name="Freeform 1062"/>
          <p:cNvSpPr/>
          <p:nvPr/>
        </p:nvSpPr>
        <p:spPr>
          <a:xfrm>
            <a:off x="1402080" y="5234940"/>
            <a:ext cx="198121" cy="304801"/>
          </a:xfrm>
          <a:custGeom>
            <a:avLst/>
            <a:gdLst/>
            <a:ahLst/>
            <a:cxnLst/>
            <a:rect l="0" t="0" r="0" b="0"/>
            <a:pathLst>
              <a:path w="198121" h="304801">
                <a:moveTo>
                  <a:pt x="22860" y="60960"/>
                </a:moveTo>
                <a:lnTo>
                  <a:pt x="22860" y="60960"/>
                </a:lnTo>
                <a:lnTo>
                  <a:pt x="15240" y="53340"/>
                </a:lnTo>
                <a:lnTo>
                  <a:pt x="15240" y="53340"/>
                </a:lnTo>
                <a:lnTo>
                  <a:pt x="15240" y="53340"/>
                </a:lnTo>
                <a:lnTo>
                  <a:pt x="15240" y="45720"/>
                </a:lnTo>
                <a:lnTo>
                  <a:pt x="15240" y="45720"/>
                </a:lnTo>
                <a:lnTo>
                  <a:pt x="15240" y="38100"/>
                </a:lnTo>
                <a:lnTo>
                  <a:pt x="15240" y="3810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22860"/>
                </a:lnTo>
                <a:lnTo>
                  <a:pt x="15240" y="22860"/>
                </a:lnTo>
                <a:lnTo>
                  <a:pt x="15240" y="15240"/>
                </a:lnTo>
                <a:lnTo>
                  <a:pt x="22860" y="15240"/>
                </a:lnTo>
                <a:lnTo>
                  <a:pt x="22860" y="7620"/>
                </a:lnTo>
                <a:lnTo>
                  <a:pt x="22860" y="762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0960" y="0"/>
                </a:lnTo>
                <a:lnTo>
                  <a:pt x="60960" y="0"/>
                </a:lnTo>
                <a:lnTo>
                  <a:pt x="68580" y="0"/>
                </a:lnTo>
                <a:lnTo>
                  <a:pt x="83820" y="0"/>
                </a:lnTo>
                <a:lnTo>
                  <a:pt x="83820" y="0"/>
                </a:lnTo>
                <a:lnTo>
                  <a:pt x="91440" y="0"/>
                </a:lnTo>
                <a:lnTo>
                  <a:pt x="99060" y="7620"/>
                </a:lnTo>
                <a:lnTo>
                  <a:pt x="106680" y="15240"/>
                </a:lnTo>
                <a:lnTo>
                  <a:pt x="106680" y="15240"/>
                </a:lnTo>
                <a:lnTo>
                  <a:pt x="114300" y="22860"/>
                </a:lnTo>
                <a:lnTo>
                  <a:pt x="114300" y="30480"/>
                </a:lnTo>
                <a:lnTo>
                  <a:pt x="121920" y="38100"/>
                </a:lnTo>
                <a:lnTo>
                  <a:pt x="121920" y="45720"/>
                </a:lnTo>
                <a:lnTo>
                  <a:pt x="129540" y="53340"/>
                </a:lnTo>
                <a:lnTo>
                  <a:pt x="129540" y="68580"/>
                </a:lnTo>
                <a:lnTo>
                  <a:pt x="129540" y="76200"/>
                </a:lnTo>
                <a:lnTo>
                  <a:pt x="129540" y="91440"/>
                </a:lnTo>
                <a:lnTo>
                  <a:pt x="121920" y="99060"/>
                </a:lnTo>
                <a:lnTo>
                  <a:pt x="121920" y="114300"/>
                </a:lnTo>
                <a:lnTo>
                  <a:pt x="114300" y="129540"/>
                </a:lnTo>
                <a:lnTo>
                  <a:pt x="114300" y="137160"/>
                </a:lnTo>
                <a:lnTo>
                  <a:pt x="106680" y="152400"/>
                </a:lnTo>
                <a:lnTo>
                  <a:pt x="99060" y="167640"/>
                </a:lnTo>
                <a:lnTo>
                  <a:pt x="83820" y="175260"/>
                </a:lnTo>
                <a:lnTo>
                  <a:pt x="76200" y="190500"/>
                </a:lnTo>
                <a:lnTo>
                  <a:pt x="68580" y="198120"/>
                </a:lnTo>
                <a:lnTo>
                  <a:pt x="53340" y="213360"/>
                </a:lnTo>
                <a:lnTo>
                  <a:pt x="45720" y="220980"/>
                </a:lnTo>
                <a:lnTo>
                  <a:pt x="38100" y="236220"/>
                </a:lnTo>
                <a:lnTo>
                  <a:pt x="22860" y="243840"/>
                </a:lnTo>
                <a:lnTo>
                  <a:pt x="15240" y="251460"/>
                </a:lnTo>
                <a:lnTo>
                  <a:pt x="7620" y="259080"/>
                </a:lnTo>
                <a:lnTo>
                  <a:pt x="7620" y="266700"/>
                </a:lnTo>
                <a:lnTo>
                  <a:pt x="0" y="274320"/>
                </a:lnTo>
                <a:lnTo>
                  <a:pt x="0" y="274320"/>
                </a:lnTo>
                <a:lnTo>
                  <a:pt x="0" y="281940"/>
                </a:lnTo>
                <a:lnTo>
                  <a:pt x="7620" y="281940"/>
                </a:lnTo>
                <a:lnTo>
                  <a:pt x="7620" y="289560"/>
                </a:lnTo>
                <a:lnTo>
                  <a:pt x="15240" y="289560"/>
                </a:lnTo>
                <a:lnTo>
                  <a:pt x="22860" y="289560"/>
                </a:lnTo>
                <a:lnTo>
                  <a:pt x="38100" y="297180"/>
                </a:lnTo>
                <a:lnTo>
                  <a:pt x="53340" y="297180"/>
                </a:lnTo>
                <a:lnTo>
                  <a:pt x="68580" y="297180"/>
                </a:lnTo>
                <a:lnTo>
                  <a:pt x="83820" y="297180"/>
                </a:lnTo>
                <a:lnTo>
                  <a:pt x="106680" y="297180"/>
                </a:lnTo>
                <a:lnTo>
                  <a:pt x="121920" y="297180"/>
                </a:lnTo>
                <a:lnTo>
                  <a:pt x="137160" y="297180"/>
                </a:lnTo>
                <a:lnTo>
                  <a:pt x="152400" y="297180"/>
                </a:lnTo>
                <a:lnTo>
                  <a:pt x="160020" y="297180"/>
                </a:lnTo>
                <a:lnTo>
                  <a:pt x="175260" y="297180"/>
                </a:lnTo>
                <a:lnTo>
                  <a:pt x="182880" y="297180"/>
                </a:lnTo>
                <a:lnTo>
                  <a:pt x="198120" y="304800"/>
                </a:lnTo>
                <a:lnTo>
                  <a:pt x="198120" y="3048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4" name="Freeform 1063"/>
          <p:cNvSpPr/>
          <p:nvPr/>
        </p:nvSpPr>
        <p:spPr>
          <a:xfrm>
            <a:off x="1645920" y="5494020"/>
            <a:ext cx="53341" cy="30481"/>
          </a:xfrm>
          <a:custGeom>
            <a:avLst/>
            <a:gdLst/>
            <a:ahLst/>
            <a:cxnLst/>
            <a:rect l="0" t="0" r="0" b="0"/>
            <a:pathLst>
              <a:path w="53341" h="30481">
                <a:moveTo>
                  <a:pt x="45720" y="22860"/>
                </a:moveTo>
                <a:lnTo>
                  <a:pt x="45720" y="22860"/>
                </a:lnTo>
                <a:lnTo>
                  <a:pt x="45720" y="22860"/>
                </a:lnTo>
                <a:lnTo>
                  <a:pt x="45720" y="22860"/>
                </a:lnTo>
                <a:lnTo>
                  <a:pt x="45720" y="22860"/>
                </a:lnTo>
                <a:lnTo>
                  <a:pt x="45720" y="22860"/>
                </a:lnTo>
                <a:lnTo>
                  <a:pt x="53340" y="22860"/>
                </a:lnTo>
                <a:lnTo>
                  <a:pt x="53340" y="22860"/>
                </a:lnTo>
                <a:lnTo>
                  <a:pt x="53340" y="22860"/>
                </a:lnTo>
                <a:lnTo>
                  <a:pt x="53340" y="22860"/>
                </a:lnTo>
                <a:lnTo>
                  <a:pt x="53340" y="22860"/>
                </a:lnTo>
                <a:lnTo>
                  <a:pt x="53340" y="22860"/>
                </a:lnTo>
                <a:lnTo>
                  <a:pt x="53340" y="22860"/>
                </a:lnTo>
                <a:lnTo>
                  <a:pt x="53340" y="22860"/>
                </a:lnTo>
                <a:lnTo>
                  <a:pt x="53340" y="22860"/>
                </a:lnTo>
                <a:lnTo>
                  <a:pt x="53340" y="22860"/>
                </a:lnTo>
                <a:lnTo>
                  <a:pt x="45720" y="30480"/>
                </a:lnTo>
                <a:lnTo>
                  <a:pt x="45720" y="30480"/>
                </a:lnTo>
                <a:lnTo>
                  <a:pt x="45720" y="30480"/>
                </a:lnTo>
                <a:lnTo>
                  <a:pt x="38100" y="30480"/>
                </a:lnTo>
                <a:lnTo>
                  <a:pt x="3810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22860" y="30480"/>
                </a:lnTo>
                <a:lnTo>
                  <a:pt x="22860" y="22860"/>
                </a:lnTo>
                <a:lnTo>
                  <a:pt x="15240" y="22860"/>
                </a:lnTo>
                <a:lnTo>
                  <a:pt x="15240" y="2286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0" y="1524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7620"/>
                </a:lnTo>
                <a:lnTo>
                  <a:pt x="45720" y="7620"/>
                </a:lnTo>
                <a:lnTo>
                  <a:pt x="53340" y="7620"/>
                </a:lnTo>
                <a:lnTo>
                  <a:pt x="53340" y="15240"/>
                </a:lnTo>
                <a:lnTo>
                  <a:pt x="53340" y="15240"/>
                </a:lnTo>
                <a:lnTo>
                  <a:pt x="53340" y="15240"/>
                </a:lnTo>
                <a:lnTo>
                  <a:pt x="53340" y="22860"/>
                </a:lnTo>
                <a:lnTo>
                  <a:pt x="53340" y="22860"/>
                </a:lnTo>
                <a:lnTo>
                  <a:pt x="53340" y="22860"/>
                </a:lnTo>
                <a:lnTo>
                  <a:pt x="53340" y="30480"/>
                </a:lnTo>
                <a:lnTo>
                  <a:pt x="45720" y="30480"/>
                </a:lnTo>
                <a:lnTo>
                  <a:pt x="45720" y="30480"/>
                </a:lnTo>
                <a:lnTo>
                  <a:pt x="38100" y="30480"/>
                </a:lnTo>
                <a:lnTo>
                  <a:pt x="38100" y="30480"/>
                </a:lnTo>
                <a:lnTo>
                  <a:pt x="30480" y="30480"/>
                </a:lnTo>
                <a:lnTo>
                  <a:pt x="22860" y="30480"/>
                </a:lnTo>
                <a:lnTo>
                  <a:pt x="22860" y="30480"/>
                </a:lnTo>
                <a:lnTo>
                  <a:pt x="2286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7620" y="30480"/>
                </a:lnTo>
                <a:lnTo>
                  <a:pt x="7620" y="30480"/>
                </a:lnTo>
                <a:lnTo>
                  <a:pt x="7620" y="30480"/>
                </a:lnTo>
                <a:lnTo>
                  <a:pt x="15240" y="22860"/>
                </a:lnTo>
                <a:lnTo>
                  <a:pt x="15240" y="22860"/>
                </a:lnTo>
                <a:lnTo>
                  <a:pt x="15240" y="22860"/>
                </a:lnTo>
                <a:lnTo>
                  <a:pt x="15240" y="22860"/>
                </a:lnTo>
                <a:lnTo>
                  <a:pt x="22860" y="22860"/>
                </a:lnTo>
                <a:lnTo>
                  <a:pt x="30480" y="15240"/>
                </a:lnTo>
                <a:lnTo>
                  <a:pt x="38100" y="15240"/>
                </a:lnTo>
                <a:lnTo>
                  <a:pt x="38100" y="152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5" name="Freeform 1064"/>
          <p:cNvSpPr/>
          <p:nvPr/>
        </p:nvSpPr>
        <p:spPr>
          <a:xfrm>
            <a:off x="1722120" y="5234940"/>
            <a:ext cx="175261" cy="259081"/>
          </a:xfrm>
          <a:custGeom>
            <a:avLst/>
            <a:gdLst/>
            <a:ahLst/>
            <a:cxnLst/>
            <a:rect l="0" t="0" r="0" b="0"/>
            <a:pathLst>
              <a:path w="175261" h="259081">
                <a:moveTo>
                  <a:pt x="7620" y="45720"/>
                </a:moveTo>
                <a:lnTo>
                  <a:pt x="0" y="45720"/>
                </a:lnTo>
                <a:lnTo>
                  <a:pt x="0" y="45720"/>
                </a:lnTo>
                <a:lnTo>
                  <a:pt x="0" y="38100"/>
                </a:lnTo>
                <a:lnTo>
                  <a:pt x="0" y="38100"/>
                </a:lnTo>
                <a:lnTo>
                  <a:pt x="7620" y="30480"/>
                </a:lnTo>
                <a:lnTo>
                  <a:pt x="7620" y="30480"/>
                </a:lnTo>
                <a:lnTo>
                  <a:pt x="7620" y="30480"/>
                </a:lnTo>
                <a:lnTo>
                  <a:pt x="15240" y="22860"/>
                </a:lnTo>
                <a:lnTo>
                  <a:pt x="15240" y="22860"/>
                </a:lnTo>
                <a:lnTo>
                  <a:pt x="22860" y="22860"/>
                </a:lnTo>
                <a:lnTo>
                  <a:pt x="30480" y="15240"/>
                </a:lnTo>
                <a:lnTo>
                  <a:pt x="38100" y="15240"/>
                </a:lnTo>
                <a:lnTo>
                  <a:pt x="38100" y="7620"/>
                </a:lnTo>
                <a:lnTo>
                  <a:pt x="45720" y="7620"/>
                </a:lnTo>
                <a:lnTo>
                  <a:pt x="60960" y="7620"/>
                </a:lnTo>
                <a:lnTo>
                  <a:pt x="68580" y="0"/>
                </a:lnTo>
                <a:lnTo>
                  <a:pt x="76200" y="0"/>
                </a:lnTo>
                <a:lnTo>
                  <a:pt x="91440" y="0"/>
                </a:lnTo>
                <a:lnTo>
                  <a:pt x="99060" y="0"/>
                </a:lnTo>
                <a:lnTo>
                  <a:pt x="106680" y="0"/>
                </a:lnTo>
                <a:lnTo>
                  <a:pt x="121920" y="7620"/>
                </a:lnTo>
                <a:lnTo>
                  <a:pt x="121920" y="7620"/>
                </a:lnTo>
                <a:lnTo>
                  <a:pt x="129540" y="7620"/>
                </a:lnTo>
                <a:lnTo>
                  <a:pt x="137160" y="15240"/>
                </a:lnTo>
                <a:lnTo>
                  <a:pt x="137160" y="15240"/>
                </a:lnTo>
                <a:lnTo>
                  <a:pt x="144780" y="22860"/>
                </a:lnTo>
                <a:lnTo>
                  <a:pt x="144780" y="30480"/>
                </a:lnTo>
                <a:lnTo>
                  <a:pt x="144780" y="38100"/>
                </a:lnTo>
                <a:lnTo>
                  <a:pt x="144780" y="45720"/>
                </a:lnTo>
                <a:lnTo>
                  <a:pt x="144780" y="53340"/>
                </a:lnTo>
                <a:lnTo>
                  <a:pt x="137160" y="60960"/>
                </a:lnTo>
                <a:lnTo>
                  <a:pt x="137160" y="68580"/>
                </a:lnTo>
                <a:lnTo>
                  <a:pt x="129540" y="83820"/>
                </a:lnTo>
                <a:lnTo>
                  <a:pt x="121920" y="99060"/>
                </a:lnTo>
                <a:lnTo>
                  <a:pt x="114300" y="106680"/>
                </a:lnTo>
                <a:lnTo>
                  <a:pt x="106680" y="121920"/>
                </a:lnTo>
                <a:lnTo>
                  <a:pt x="99060" y="129540"/>
                </a:lnTo>
                <a:lnTo>
                  <a:pt x="91440" y="144780"/>
                </a:lnTo>
                <a:lnTo>
                  <a:pt x="83820" y="152400"/>
                </a:lnTo>
                <a:lnTo>
                  <a:pt x="76200" y="167640"/>
                </a:lnTo>
                <a:lnTo>
                  <a:pt x="68580" y="182880"/>
                </a:lnTo>
                <a:lnTo>
                  <a:pt x="68580" y="190500"/>
                </a:lnTo>
                <a:lnTo>
                  <a:pt x="60960" y="205740"/>
                </a:lnTo>
                <a:lnTo>
                  <a:pt x="60960" y="213360"/>
                </a:lnTo>
                <a:lnTo>
                  <a:pt x="60960" y="220980"/>
                </a:lnTo>
                <a:lnTo>
                  <a:pt x="60960" y="228600"/>
                </a:lnTo>
                <a:lnTo>
                  <a:pt x="60960" y="236220"/>
                </a:lnTo>
                <a:lnTo>
                  <a:pt x="68580" y="243840"/>
                </a:lnTo>
                <a:lnTo>
                  <a:pt x="76200" y="251460"/>
                </a:lnTo>
                <a:lnTo>
                  <a:pt x="83820" y="251460"/>
                </a:lnTo>
                <a:lnTo>
                  <a:pt x="91440" y="259080"/>
                </a:lnTo>
                <a:lnTo>
                  <a:pt x="106680" y="259080"/>
                </a:lnTo>
                <a:lnTo>
                  <a:pt x="121920" y="259080"/>
                </a:lnTo>
                <a:lnTo>
                  <a:pt x="137160" y="259080"/>
                </a:lnTo>
                <a:lnTo>
                  <a:pt x="152400" y="259080"/>
                </a:lnTo>
                <a:lnTo>
                  <a:pt x="175260" y="259080"/>
                </a:lnTo>
                <a:lnTo>
                  <a:pt x="175260" y="2590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6" name="Freeform 1065"/>
          <p:cNvSpPr/>
          <p:nvPr/>
        </p:nvSpPr>
        <p:spPr>
          <a:xfrm>
            <a:off x="1943100" y="5257800"/>
            <a:ext cx="198121" cy="289561"/>
          </a:xfrm>
          <a:custGeom>
            <a:avLst/>
            <a:gdLst/>
            <a:ahLst/>
            <a:cxnLst/>
            <a:rect l="0" t="0" r="0" b="0"/>
            <a:pathLst>
              <a:path w="198121" h="289561">
                <a:moveTo>
                  <a:pt x="99060" y="7620"/>
                </a:moveTo>
                <a:lnTo>
                  <a:pt x="99060" y="7620"/>
                </a:lnTo>
                <a:lnTo>
                  <a:pt x="99060" y="762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7620"/>
                </a:lnTo>
                <a:lnTo>
                  <a:pt x="99060" y="7620"/>
                </a:lnTo>
                <a:lnTo>
                  <a:pt x="91440" y="7620"/>
                </a:lnTo>
                <a:lnTo>
                  <a:pt x="91440" y="15240"/>
                </a:lnTo>
                <a:lnTo>
                  <a:pt x="83820" y="15240"/>
                </a:lnTo>
                <a:lnTo>
                  <a:pt x="76200" y="22860"/>
                </a:lnTo>
                <a:lnTo>
                  <a:pt x="68580" y="22860"/>
                </a:lnTo>
                <a:lnTo>
                  <a:pt x="60960" y="30480"/>
                </a:lnTo>
                <a:lnTo>
                  <a:pt x="53340" y="38100"/>
                </a:lnTo>
                <a:lnTo>
                  <a:pt x="45720" y="38100"/>
                </a:lnTo>
                <a:lnTo>
                  <a:pt x="30480" y="45720"/>
                </a:lnTo>
                <a:lnTo>
                  <a:pt x="22860" y="53340"/>
                </a:lnTo>
                <a:lnTo>
                  <a:pt x="15240" y="60960"/>
                </a:lnTo>
                <a:lnTo>
                  <a:pt x="7620" y="60960"/>
                </a:lnTo>
                <a:lnTo>
                  <a:pt x="7620" y="68580"/>
                </a:lnTo>
                <a:lnTo>
                  <a:pt x="0" y="76200"/>
                </a:lnTo>
                <a:lnTo>
                  <a:pt x="0" y="76200"/>
                </a:lnTo>
                <a:lnTo>
                  <a:pt x="0" y="83820"/>
                </a:lnTo>
                <a:lnTo>
                  <a:pt x="0" y="83820"/>
                </a:lnTo>
                <a:lnTo>
                  <a:pt x="7620" y="91440"/>
                </a:lnTo>
                <a:lnTo>
                  <a:pt x="15240" y="91440"/>
                </a:lnTo>
                <a:lnTo>
                  <a:pt x="22860" y="99060"/>
                </a:lnTo>
                <a:lnTo>
                  <a:pt x="38100" y="106680"/>
                </a:lnTo>
                <a:lnTo>
                  <a:pt x="53340" y="106680"/>
                </a:lnTo>
                <a:lnTo>
                  <a:pt x="68580" y="106680"/>
                </a:lnTo>
                <a:lnTo>
                  <a:pt x="91440" y="114300"/>
                </a:lnTo>
                <a:lnTo>
                  <a:pt x="114300" y="121920"/>
                </a:lnTo>
                <a:lnTo>
                  <a:pt x="129540" y="129540"/>
                </a:lnTo>
                <a:lnTo>
                  <a:pt x="144780" y="137160"/>
                </a:lnTo>
                <a:lnTo>
                  <a:pt x="160020" y="144780"/>
                </a:lnTo>
                <a:lnTo>
                  <a:pt x="175260" y="152400"/>
                </a:lnTo>
                <a:lnTo>
                  <a:pt x="182880" y="160020"/>
                </a:lnTo>
                <a:lnTo>
                  <a:pt x="190500" y="175260"/>
                </a:lnTo>
                <a:lnTo>
                  <a:pt x="198120" y="182880"/>
                </a:lnTo>
                <a:lnTo>
                  <a:pt x="198120" y="190500"/>
                </a:lnTo>
                <a:lnTo>
                  <a:pt x="198120" y="198120"/>
                </a:lnTo>
                <a:lnTo>
                  <a:pt x="190500" y="213360"/>
                </a:lnTo>
                <a:lnTo>
                  <a:pt x="190500" y="220980"/>
                </a:lnTo>
                <a:lnTo>
                  <a:pt x="182880" y="228600"/>
                </a:lnTo>
                <a:lnTo>
                  <a:pt x="167640" y="243840"/>
                </a:lnTo>
                <a:lnTo>
                  <a:pt x="160020" y="251460"/>
                </a:lnTo>
                <a:lnTo>
                  <a:pt x="152400" y="259080"/>
                </a:lnTo>
                <a:lnTo>
                  <a:pt x="137160" y="266700"/>
                </a:lnTo>
                <a:lnTo>
                  <a:pt x="121920" y="274320"/>
                </a:lnTo>
                <a:lnTo>
                  <a:pt x="114300" y="281940"/>
                </a:lnTo>
                <a:lnTo>
                  <a:pt x="99060" y="281940"/>
                </a:lnTo>
                <a:lnTo>
                  <a:pt x="91440" y="281940"/>
                </a:lnTo>
                <a:lnTo>
                  <a:pt x="76200" y="289560"/>
                </a:lnTo>
                <a:lnTo>
                  <a:pt x="76200" y="2895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7" name="Freeform 1066"/>
          <p:cNvSpPr/>
          <p:nvPr/>
        </p:nvSpPr>
        <p:spPr>
          <a:xfrm>
            <a:off x="2019300" y="5234940"/>
            <a:ext cx="167641" cy="45721"/>
          </a:xfrm>
          <a:custGeom>
            <a:avLst/>
            <a:gdLst/>
            <a:ahLst/>
            <a:cxnLst/>
            <a:rect l="0" t="0" r="0" b="0"/>
            <a:pathLst>
              <a:path w="167641" h="45721">
                <a:moveTo>
                  <a:pt x="0" y="45720"/>
                </a:moveTo>
                <a:lnTo>
                  <a:pt x="7620" y="38100"/>
                </a:lnTo>
                <a:lnTo>
                  <a:pt x="15240" y="30480"/>
                </a:lnTo>
                <a:lnTo>
                  <a:pt x="22860" y="22860"/>
                </a:lnTo>
                <a:lnTo>
                  <a:pt x="30480" y="15240"/>
                </a:lnTo>
                <a:lnTo>
                  <a:pt x="45720" y="15240"/>
                </a:lnTo>
                <a:lnTo>
                  <a:pt x="60960" y="7620"/>
                </a:lnTo>
                <a:lnTo>
                  <a:pt x="68580" y="7620"/>
                </a:lnTo>
                <a:lnTo>
                  <a:pt x="83820" y="7620"/>
                </a:lnTo>
                <a:lnTo>
                  <a:pt x="106680" y="0"/>
                </a:lnTo>
                <a:lnTo>
                  <a:pt x="121920" y="0"/>
                </a:lnTo>
                <a:lnTo>
                  <a:pt x="137160" y="0"/>
                </a:lnTo>
                <a:lnTo>
                  <a:pt x="167640" y="0"/>
                </a:lnTo>
                <a:lnTo>
                  <a:pt x="16764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8" name="Freeform 1067"/>
          <p:cNvSpPr/>
          <p:nvPr/>
        </p:nvSpPr>
        <p:spPr>
          <a:xfrm>
            <a:off x="2339340" y="5204460"/>
            <a:ext cx="45721" cy="228601"/>
          </a:xfrm>
          <a:custGeom>
            <a:avLst/>
            <a:gdLst/>
            <a:ahLst/>
            <a:cxnLst/>
            <a:rect l="0" t="0" r="0" b="0"/>
            <a:pathLst>
              <a:path w="45721" h="228601">
                <a:moveTo>
                  <a:pt x="45720" y="0"/>
                </a:move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15240"/>
                </a:lnTo>
                <a:lnTo>
                  <a:pt x="45720" y="22860"/>
                </a:lnTo>
                <a:lnTo>
                  <a:pt x="45720" y="30480"/>
                </a:lnTo>
                <a:lnTo>
                  <a:pt x="45720" y="45720"/>
                </a:lnTo>
                <a:lnTo>
                  <a:pt x="45720" y="53340"/>
                </a:lnTo>
                <a:lnTo>
                  <a:pt x="38100" y="68580"/>
                </a:lnTo>
                <a:lnTo>
                  <a:pt x="38100" y="83820"/>
                </a:lnTo>
                <a:lnTo>
                  <a:pt x="30480" y="99060"/>
                </a:lnTo>
                <a:lnTo>
                  <a:pt x="22860" y="114300"/>
                </a:lnTo>
                <a:lnTo>
                  <a:pt x="15240" y="129540"/>
                </a:lnTo>
                <a:lnTo>
                  <a:pt x="15240" y="152400"/>
                </a:lnTo>
                <a:lnTo>
                  <a:pt x="7620" y="167640"/>
                </a:lnTo>
                <a:lnTo>
                  <a:pt x="7620" y="182880"/>
                </a:lnTo>
                <a:lnTo>
                  <a:pt x="0" y="198120"/>
                </a:lnTo>
                <a:lnTo>
                  <a:pt x="0" y="228600"/>
                </a:lnTo>
                <a:lnTo>
                  <a:pt x="0" y="2286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9" name="Freeform 1068"/>
          <p:cNvSpPr/>
          <p:nvPr/>
        </p:nvSpPr>
        <p:spPr>
          <a:xfrm>
            <a:off x="2278380" y="5364480"/>
            <a:ext cx="182881" cy="22861"/>
          </a:xfrm>
          <a:custGeom>
            <a:avLst/>
            <a:gdLst/>
            <a:ahLst/>
            <a:cxnLst/>
            <a:rect l="0" t="0" r="0" b="0"/>
            <a:pathLst>
              <a:path w="182881" h="22861">
                <a:moveTo>
                  <a:pt x="0" y="22860"/>
                </a:moveTo>
                <a:lnTo>
                  <a:pt x="0" y="22860"/>
                </a:lnTo>
                <a:lnTo>
                  <a:pt x="7620" y="15240"/>
                </a:lnTo>
                <a:lnTo>
                  <a:pt x="15240" y="15240"/>
                </a:lnTo>
                <a:lnTo>
                  <a:pt x="30480" y="7620"/>
                </a:lnTo>
                <a:lnTo>
                  <a:pt x="45720" y="7620"/>
                </a:lnTo>
                <a:lnTo>
                  <a:pt x="60960" y="0"/>
                </a:lnTo>
                <a:lnTo>
                  <a:pt x="83820" y="0"/>
                </a:lnTo>
                <a:lnTo>
                  <a:pt x="99060" y="0"/>
                </a:lnTo>
                <a:lnTo>
                  <a:pt x="121920" y="0"/>
                </a:lnTo>
                <a:lnTo>
                  <a:pt x="144780" y="0"/>
                </a:lnTo>
                <a:lnTo>
                  <a:pt x="182880" y="0"/>
                </a:lnTo>
                <a:lnTo>
                  <a:pt x="18288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0" name="Freeform 1069"/>
          <p:cNvSpPr/>
          <p:nvPr/>
        </p:nvSpPr>
        <p:spPr>
          <a:xfrm>
            <a:off x="2583180" y="5196840"/>
            <a:ext cx="76201" cy="121921"/>
          </a:xfrm>
          <a:custGeom>
            <a:avLst/>
            <a:gdLst/>
            <a:ahLst/>
            <a:cxnLst/>
            <a:rect l="0" t="0" r="0" b="0"/>
            <a:pathLst>
              <a:path w="76201" h="121921">
                <a:moveTo>
                  <a:pt x="45720" y="0"/>
                </a:move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53340" y="7620"/>
                </a:lnTo>
                <a:lnTo>
                  <a:pt x="53340" y="7620"/>
                </a:lnTo>
                <a:lnTo>
                  <a:pt x="53340" y="7620"/>
                </a:lnTo>
                <a:lnTo>
                  <a:pt x="53340" y="15240"/>
                </a:lnTo>
                <a:lnTo>
                  <a:pt x="45720" y="15240"/>
                </a:lnTo>
                <a:lnTo>
                  <a:pt x="45720" y="22860"/>
                </a:lnTo>
                <a:lnTo>
                  <a:pt x="45720" y="30480"/>
                </a:lnTo>
                <a:lnTo>
                  <a:pt x="38100" y="38100"/>
                </a:lnTo>
                <a:lnTo>
                  <a:pt x="38100" y="45720"/>
                </a:lnTo>
                <a:lnTo>
                  <a:pt x="30480" y="53340"/>
                </a:lnTo>
                <a:lnTo>
                  <a:pt x="22860" y="60960"/>
                </a:lnTo>
                <a:lnTo>
                  <a:pt x="15240" y="68580"/>
                </a:lnTo>
                <a:lnTo>
                  <a:pt x="7620" y="76200"/>
                </a:lnTo>
                <a:lnTo>
                  <a:pt x="7620" y="83820"/>
                </a:lnTo>
                <a:lnTo>
                  <a:pt x="0" y="91440"/>
                </a:lnTo>
                <a:lnTo>
                  <a:pt x="0" y="99060"/>
                </a:lnTo>
                <a:lnTo>
                  <a:pt x="0" y="106680"/>
                </a:lnTo>
                <a:lnTo>
                  <a:pt x="0" y="114300"/>
                </a:lnTo>
                <a:lnTo>
                  <a:pt x="0" y="114300"/>
                </a:lnTo>
                <a:lnTo>
                  <a:pt x="7620" y="121920"/>
                </a:lnTo>
                <a:lnTo>
                  <a:pt x="15240" y="121920"/>
                </a:lnTo>
                <a:lnTo>
                  <a:pt x="22860" y="121920"/>
                </a:lnTo>
                <a:lnTo>
                  <a:pt x="30480" y="121920"/>
                </a:lnTo>
                <a:lnTo>
                  <a:pt x="45720" y="121920"/>
                </a:lnTo>
                <a:lnTo>
                  <a:pt x="53340" y="121920"/>
                </a:lnTo>
                <a:lnTo>
                  <a:pt x="76200" y="114300"/>
                </a:lnTo>
                <a:lnTo>
                  <a:pt x="76200" y="1143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1" name="Freeform 1070"/>
          <p:cNvSpPr/>
          <p:nvPr/>
        </p:nvSpPr>
        <p:spPr>
          <a:xfrm>
            <a:off x="2674620" y="5181600"/>
            <a:ext cx="83821" cy="266701"/>
          </a:xfrm>
          <a:custGeom>
            <a:avLst/>
            <a:gdLst/>
            <a:ahLst/>
            <a:cxnLst/>
            <a:rect l="0" t="0" r="0" b="0"/>
            <a:pathLst>
              <a:path w="83821" h="266701">
                <a:moveTo>
                  <a:pt x="83820" y="0"/>
                </a:moveTo>
                <a:lnTo>
                  <a:pt x="76200" y="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15240"/>
                </a:lnTo>
                <a:lnTo>
                  <a:pt x="76200" y="22860"/>
                </a:lnTo>
                <a:lnTo>
                  <a:pt x="76200" y="30480"/>
                </a:lnTo>
                <a:lnTo>
                  <a:pt x="68580" y="38100"/>
                </a:lnTo>
                <a:lnTo>
                  <a:pt x="68580" y="45720"/>
                </a:lnTo>
                <a:lnTo>
                  <a:pt x="68580" y="53340"/>
                </a:lnTo>
                <a:lnTo>
                  <a:pt x="60960" y="68580"/>
                </a:lnTo>
                <a:lnTo>
                  <a:pt x="60960" y="83820"/>
                </a:lnTo>
                <a:lnTo>
                  <a:pt x="53340" y="99060"/>
                </a:lnTo>
                <a:lnTo>
                  <a:pt x="45720" y="114300"/>
                </a:lnTo>
                <a:lnTo>
                  <a:pt x="38100" y="129540"/>
                </a:lnTo>
                <a:lnTo>
                  <a:pt x="30480" y="152400"/>
                </a:lnTo>
                <a:lnTo>
                  <a:pt x="22860" y="167640"/>
                </a:lnTo>
                <a:lnTo>
                  <a:pt x="15240" y="182880"/>
                </a:lnTo>
                <a:lnTo>
                  <a:pt x="15240" y="198120"/>
                </a:lnTo>
                <a:lnTo>
                  <a:pt x="7620" y="213360"/>
                </a:lnTo>
                <a:lnTo>
                  <a:pt x="7620" y="220980"/>
                </a:lnTo>
                <a:lnTo>
                  <a:pt x="0" y="236220"/>
                </a:lnTo>
                <a:lnTo>
                  <a:pt x="0" y="251460"/>
                </a:lnTo>
                <a:lnTo>
                  <a:pt x="0" y="259080"/>
                </a:lnTo>
                <a:lnTo>
                  <a:pt x="0" y="266700"/>
                </a:lnTo>
                <a:lnTo>
                  <a:pt x="0" y="2667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2" name="Freeform 1071"/>
          <p:cNvSpPr/>
          <p:nvPr/>
        </p:nvSpPr>
        <p:spPr>
          <a:xfrm>
            <a:off x="2849880" y="5143500"/>
            <a:ext cx="160021" cy="274321"/>
          </a:xfrm>
          <a:custGeom>
            <a:avLst/>
            <a:gdLst/>
            <a:ahLst/>
            <a:cxnLst/>
            <a:rect l="0" t="0" r="0" b="0"/>
            <a:pathLst>
              <a:path w="160021" h="274321">
                <a:moveTo>
                  <a:pt x="15240" y="38100"/>
                </a:moveTo>
                <a:lnTo>
                  <a:pt x="1524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22860" y="22860"/>
                </a:lnTo>
                <a:lnTo>
                  <a:pt x="30480" y="22860"/>
                </a:lnTo>
                <a:lnTo>
                  <a:pt x="30480" y="22860"/>
                </a:lnTo>
                <a:lnTo>
                  <a:pt x="45720" y="22860"/>
                </a:lnTo>
                <a:lnTo>
                  <a:pt x="53340" y="15240"/>
                </a:lnTo>
                <a:lnTo>
                  <a:pt x="60960" y="15240"/>
                </a:lnTo>
                <a:lnTo>
                  <a:pt x="76200" y="7620"/>
                </a:lnTo>
                <a:lnTo>
                  <a:pt x="83820" y="7620"/>
                </a:lnTo>
                <a:lnTo>
                  <a:pt x="99060" y="7620"/>
                </a:lnTo>
                <a:lnTo>
                  <a:pt x="114300" y="0"/>
                </a:lnTo>
                <a:lnTo>
                  <a:pt x="121920" y="0"/>
                </a:lnTo>
                <a:lnTo>
                  <a:pt x="129540" y="0"/>
                </a:lnTo>
                <a:lnTo>
                  <a:pt x="137160" y="0"/>
                </a:lnTo>
                <a:lnTo>
                  <a:pt x="144780" y="0"/>
                </a:lnTo>
                <a:lnTo>
                  <a:pt x="152400" y="0"/>
                </a:lnTo>
                <a:lnTo>
                  <a:pt x="152400" y="0"/>
                </a:lnTo>
                <a:lnTo>
                  <a:pt x="160020" y="0"/>
                </a:lnTo>
                <a:lnTo>
                  <a:pt x="160020" y="0"/>
                </a:lnTo>
                <a:lnTo>
                  <a:pt x="160020" y="0"/>
                </a:lnTo>
                <a:lnTo>
                  <a:pt x="152400" y="7620"/>
                </a:lnTo>
                <a:lnTo>
                  <a:pt x="152400" y="7620"/>
                </a:lnTo>
                <a:lnTo>
                  <a:pt x="144780" y="15240"/>
                </a:lnTo>
                <a:lnTo>
                  <a:pt x="137160" y="22860"/>
                </a:lnTo>
                <a:lnTo>
                  <a:pt x="137160" y="30480"/>
                </a:lnTo>
                <a:lnTo>
                  <a:pt x="129540" y="38100"/>
                </a:lnTo>
                <a:lnTo>
                  <a:pt x="114300" y="53340"/>
                </a:lnTo>
                <a:lnTo>
                  <a:pt x="106680" y="68580"/>
                </a:lnTo>
                <a:lnTo>
                  <a:pt x="99060" y="76200"/>
                </a:lnTo>
                <a:lnTo>
                  <a:pt x="91440" y="91440"/>
                </a:lnTo>
                <a:lnTo>
                  <a:pt x="76200" y="106680"/>
                </a:lnTo>
                <a:lnTo>
                  <a:pt x="68580" y="129540"/>
                </a:lnTo>
                <a:lnTo>
                  <a:pt x="60960" y="144780"/>
                </a:lnTo>
                <a:lnTo>
                  <a:pt x="53340" y="160020"/>
                </a:lnTo>
                <a:lnTo>
                  <a:pt x="45720" y="175260"/>
                </a:lnTo>
                <a:lnTo>
                  <a:pt x="38100" y="190500"/>
                </a:lnTo>
                <a:lnTo>
                  <a:pt x="30480" y="205740"/>
                </a:lnTo>
                <a:lnTo>
                  <a:pt x="30480" y="220980"/>
                </a:lnTo>
                <a:lnTo>
                  <a:pt x="22860" y="236220"/>
                </a:lnTo>
                <a:lnTo>
                  <a:pt x="15240" y="251460"/>
                </a:lnTo>
                <a:lnTo>
                  <a:pt x="15240" y="259080"/>
                </a:lnTo>
                <a:lnTo>
                  <a:pt x="7620" y="259080"/>
                </a:lnTo>
                <a:lnTo>
                  <a:pt x="7620" y="266700"/>
                </a:lnTo>
                <a:lnTo>
                  <a:pt x="0" y="274320"/>
                </a:lnTo>
                <a:lnTo>
                  <a:pt x="0" y="2743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3" name="Freeform 1072"/>
          <p:cNvSpPr/>
          <p:nvPr/>
        </p:nvSpPr>
        <p:spPr>
          <a:xfrm>
            <a:off x="2819400" y="5311140"/>
            <a:ext cx="129541" cy="15241"/>
          </a:xfrm>
          <a:custGeom>
            <a:avLst/>
            <a:gdLst/>
            <a:ahLst/>
            <a:cxnLst/>
            <a:rect l="0" t="0" r="0" b="0"/>
            <a:pathLst>
              <a:path w="129541" h="15241">
                <a:moveTo>
                  <a:pt x="0" y="15240"/>
                </a:moveTo>
                <a:lnTo>
                  <a:pt x="0" y="7620"/>
                </a:lnTo>
                <a:lnTo>
                  <a:pt x="7620" y="7620"/>
                </a:lnTo>
                <a:lnTo>
                  <a:pt x="15240" y="0"/>
                </a:lnTo>
                <a:lnTo>
                  <a:pt x="2286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8580" y="0"/>
                </a:lnTo>
                <a:lnTo>
                  <a:pt x="83820" y="0"/>
                </a:lnTo>
                <a:lnTo>
                  <a:pt x="91440" y="0"/>
                </a:lnTo>
                <a:lnTo>
                  <a:pt x="106680" y="0"/>
                </a:lnTo>
                <a:lnTo>
                  <a:pt x="129540" y="7620"/>
                </a:lnTo>
                <a:lnTo>
                  <a:pt x="12954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4" name="Freeform 1073"/>
          <p:cNvSpPr/>
          <p:nvPr/>
        </p:nvSpPr>
        <p:spPr>
          <a:xfrm>
            <a:off x="3048000" y="5387340"/>
            <a:ext cx="53341" cy="15241"/>
          </a:xfrm>
          <a:custGeom>
            <a:avLst/>
            <a:gdLst/>
            <a:ahLst/>
            <a:cxnLst/>
            <a:rect l="0" t="0" r="0" b="0"/>
            <a:pathLst>
              <a:path w="53341" h="15241">
                <a:moveTo>
                  <a:pt x="53340" y="15240"/>
                </a:moveTo>
                <a:lnTo>
                  <a:pt x="45720" y="15240"/>
                </a:lnTo>
                <a:lnTo>
                  <a:pt x="45720" y="15240"/>
                </a:lnTo>
                <a:lnTo>
                  <a:pt x="45720" y="15240"/>
                </a:lnTo>
                <a:lnTo>
                  <a:pt x="45720" y="15240"/>
                </a:lnTo>
                <a:lnTo>
                  <a:pt x="45720" y="15240"/>
                </a:lnTo>
                <a:lnTo>
                  <a:pt x="45720" y="7620"/>
                </a:lnTo>
                <a:lnTo>
                  <a:pt x="38100" y="7620"/>
                </a:lnTo>
                <a:lnTo>
                  <a:pt x="38100" y="7620"/>
                </a:lnTo>
                <a:lnTo>
                  <a:pt x="30480" y="7620"/>
                </a:lnTo>
                <a:lnTo>
                  <a:pt x="22860" y="7620"/>
                </a:lnTo>
                <a:lnTo>
                  <a:pt x="22860" y="0"/>
                </a:lnTo>
                <a:lnTo>
                  <a:pt x="15240" y="0"/>
                </a:lnTo>
                <a:lnTo>
                  <a:pt x="7620" y="0"/>
                </a:lnTo>
                <a:lnTo>
                  <a:pt x="762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3810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5" name="Freeform 1074"/>
          <p:cNvSpPr/>
          <p:nvPr/>
        </p:nvSpPr>
        <p:spPr>
          <a:xfrm>
            <a:off x="3177540" y="5196840"/>
            <a:ext cx="144781" cy="220981"/>
          </a:xfrm>
          <a:custGeom>
            <a:avLst/>
            <a:gdLst/>
            <a:ahLst/>
            <a:cxnLst/>
            <a:rect l="0" t="0" r="0" b="0"/>
            <a:pathLst>
              <a:path w="144781" h="220981">
                <a:moveTo>
                  <a:pt x="68580" y="0"/>
                </a:move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7620"/>
                </a:lnTo>
                <a:lnTo>
                  <a:pt x="68580" y="15240"/>
                </a:lnTo>
                <a:lnTo>
                  <a:pt x="60960" y="22860"/>
                </a:lnTo>
                <a:lnTo>
                  <a:pt x="60960" y="30480"/>
                </a:lnTo>
                <a:lnTo>
                  <a:pt x="53340" y="38100"/>
                </a:lnTo>
                <a:lnTo>
                  <a:pt x="45720" y="53340"/>
                </a:lnTo>
                <a:lnTo>
                  <a:pt x="38100" y="60960"/>
                </a:lnTo>
                <a:lnTo>
                  <a:pt x="30480" y="76200"/>
                </a:lnTo>
                <a:lnTo>
                  <a:pt x="22860" y="91440"/>
                </a:lnTo>
                <a:lnTo>
                  <a:pt x="22860" y="106680"/>
                </a:lnTo>
                <a:lnTo>
                  <a:pt x="7620" y="121920"/>
                </a:lnTo>
                <a:lnTo>
                  <a:pt x="7620" y="129540"/>
                </a:lnTo>
                <a:lnTo>
                  <a:pt x="0" y="144780"/>
                </a:lnTo>
                <a:lnTo>
                  <a:pt x="0" y="152400"/>
                </a:lnTo>
                <a:lnTo>
                  <a:pt x="0" y="167640"/>
                </a:lnTo>
                <a:lnTo>
                  <a:pt x="0" y="175260"/>
                </a:lnTo>
                <a:lnTo>
                  <a:pt x="7620" y="182880"/>
                </a:lnTo>
                <a:lnTo>
                  <a:pt x="15240" y="190500"/>
                </a:lnTo>
                <a:lnTo>
                  <a:pt x="22860" y="190500"/>
                </a:lnTo>
                <a:lnTo>
                  <a:pt x="30480" y="190500"/>
                </a:lnTo>
                <a:lnTo>
                  <a:pt x="45720" y="190500"/>
                </a:lnTo>
                <a:lnTo>
                  <a:pt x="53340" y="182880"/>
                </a:lnTo>
                <a:lnTo>
                  <a:pt x="68580" y="182880"/>
                </a:lnTo>
                <a:lnTo>
                  <a:pt x="83820" y="175260"/>
                </a:lnTo>
                <a:lnTo>
                  <a:pt x="91440" y="167640"/>
                </a:lnTo>
                <a:lnTo>
                  <a:pt x="106680" y="160020"/>
                </a:lnTo>
                <a:lnTo>
                  <a:pt x="121920" y="152400"/>
                </a:lnTo>
                <a:lnTo>
                  <a:pt x="129540" y="137160"/>
                </a:lnTo>
                <a:lnTo>
                  <a:pt x="137160" y="137160"/>
                </a:lnTo>
                <a:lnTo>
                  <a:pt x="137160" y="129540"/>
                </a:lnTo>
                <a:lnTo>
                  <a:pt x="137160" y="121920"/>
                </a:lnTo>
                <a:lnTo>
                  <a:pt x="137160" y="114300"/>
                </a:lnTo>
                <a:lnTo>
                  <a:pt x="137160" y="114300"/>
                </a:lnTo>
                <a:lnTo>
                  <a:pt x="129540" y="114300"/>
                </a:lnTo>
                <a:lnTo>
                  <a:pt x="129540" y="114300"/>
                </a:lnTo>
                <a:lnTo>
                  <a:pt x="121920" y="114300"/>
                </a:lnTo>
                <a:lnTo>
                  <a:pt x="106680" y="121920"/>
                </a:lnTo>
                <a:lnTo>
                  <a:pt x="106680" y="129540"/>
                </a:lnTo>
                <a:lnTo>
                  <a:pt x="99060" y="137160"/>
                </a:lnTo>
                <a:lnTo>
                  <a:pt x="91440" y="144780"/>
                </a:lnTo>
                <a:lnTo>
                  <a:pt x="91440" y="152400"/>
                </a:lnTo>
                <a:lnTo>
                  <a:pt x="83820" y="167640"/>
                </a:lnTo>
                <a:lnTo>
                  <a:pt x="83820" y="175260"/>
                </a:lnTo>
                <a:lnTo>
                  <a:pt x="91440" y="190500"/>
                </a:lnTo>
                <a:lnTo>
                  <a:pt x="91440" y="198120"/>
                </a:lnTo>
                <a:lnTo>
                  <a:pt x="99060" y="205740"/>
                </a:lnTo>
                <a:lnTo>
                  <a:pt x="106680" y="213360"/>
                </a:lnTo>
                <a:lnTo>
                  <a:pt x="114300" y="220980"/>
                </a:lnTo>
                <a:lnTo>
                  <a:pt x="129540" y="220980"/>
                </a:lnTo>
                <a:lnTo>
                  <a:pt x="144780" y="220980"/>
                </a:lnTo>
                <a:lnTo>
                  <a:pt x="144780" y="2209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6" name="Freeform 1075"/>
          <p:cNvSpPr/>
          <p:nvPr/>
        </p:nvSpPr>
        <p:spPr>
          <a:xfrm>
            <a:off x="3459480" y="5173980"/>
            <a:ext cx="15241" cy="182881"/>
          </a:xfrm>
          <a:custGeom>
            <a:avLst/>
            <a:gdLst/>
            <a:ahLst/>
            <a:cxnLst/>
            <a:rect l="0" t="0" r="0" b="0"/>
            <a:pathLst>
              <a:path w="15241" h="182881">
                <a:moveTo>
                  <a:pt x="15240" y="0"/>
                </a:moveTo>
                <a:lnTo>
                  <a:pt x="7620" y="0"/>
                </a:lnTo>
                <a:lnTo>
                  <a:pt x="7620" y="7620"/>
                </a:lnTo>
                <a:lnTo>
                  <a:pt x="7620" y="15240"/>
                </a:lnTo>
                <a:lnTo>
                  <a:pt x="7620" y="30480"/>
                </a:lnTo>
                <a:lnTo>
                  <a:pt x="7620" y="38100"/>
                </a:lnTo>
                <a:lnTo>
                  <a:pt x="7620" y="53340"/>
                </a:lnTo>
                <a:lnTo>
                  <a:pt x="0" y="60960"/>
                </a:lnTo>
                <a:lnTo>
                  <a:pt x="0" y="76200"/>
                </a:lnTo>
                <a:lnTo>
                  <a:pt x="0" y="91440"/>
                </a:lnTo>
                <a:lnTo>
                  <a:pt x="0" y="106680"/>
                </a:lnTo>
                <a:lnTo>
                  <a:pt x="0" y="121920"/>
                </a:lnTo>
                <a:lnTo>
                  <a:pt x="0" y="137160"/>
                </a:lnTo>
                <a:lnTo>
                  <a:pt x="0" y="152400"/>
                </a:lnTo>
                <a:lnTo>
                  <a:pt x="0" y="160020"/>
                </a:lnTo>
                <a:lnTo>
                  <a:pt x="7620" y="167640"/>
                </a:lnTo>
                <a:lnTo>
                  <a:pt x="7620" y="182880"/>
                </a:lnTo>
                <a:lnTo>
                  <a:pt x="7620" y="1828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7" name="Freeform 1076"/>
          <p:cNvSpPr/>
          <p:nvPr/>
        </p:nvSpPr>
        <p:spPr>
          <a:xfrm>
            <a:off x="3649980" y="5273040"/>
            <a:ext cx="114301" cy="15241"/>
          </a:xfrm>
          <a:custGeom>
            <a:avLst/>
            <a:gdLst/>
            <a:ahLst/>
            <a:cxnLst/>
            <a:rect l="0" t="0" r="0" b="0"/>
            <a:pathLst>
              <a:path w="114301" h="15241">
                <a:moveTo>
                  <a:pt x="0" y="15240"/>
                </a:moveTo>
                <a:lnTo>
                  <a:pt x="0" y="1524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0"/>
                </a:lnTo>
                <a:lnTo>
                  <a:pt x="45720" y="7620"/>
                </a:lnTo>
                <a:lnTo>
                  <a:pt x="53340" y="7620"/>
                </a:lnTo>
                <a:lnTo>
                  <a:pt x="68580" y="7620"/>
                </a:lnTo>
                <a:lnTo>
                  <a:pt x="76200" y="7620"/>
                </a:lnTo>
                <a:lnTo>
                  <a:pt x="91440" y="7620"/>
                </a:lnTo>
                <a:lnTo>
                  <a:pt x="99060" y="7620"/>
                </a:lnTo>
                <a:lnTo>
                  <a:pt x="114300" y="7620"/>
                </a:lnTo>
                <a:lnTo>
                  <a:pt x="11430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8" name="Freeform 1077"/>
          <p:cNvSpPr/>
          <p:nvPr/>
        </p:nvSpPr>
        <p:spPr>
          <a:xfrm>
            <a:off x="3680460" y="5349240"/>
            <a:ext cx="99061" cy="7621"/>
          </a:xfrm>
          <a:custGeom>
            <a:avLst/>
            <a:gdLst/>
            <a:ahLst/>
            <a:cxnLst/>
            <a:rect l="0" t="0" r="0" b="0"/>
            <a:pathLst>
              <a:path w="99061" h="7621">
                <a:moveTo>
                  <a:pt x="762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45720" y="7620"/>
                </a:lnTo>
                <a:lnTo>
                  <a:pt x="60960" y="7620"/>
                </a:lnTo>
                <a:lnTo>
                  <a:pt x="76200" y="7620"/>
                </a:lnTo>
                <a:lnTo>
                  <a:pt x="99060" y="0"/>
                </a:lnTo>
                <a:lnTo>
                  <a:pt x="9906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9" name="Freeform 1078"/>
          <p:cNvSpPr/>
          <p:nvPr/>
        </p:nvSpPr>
        <p:spPr>
          <a:xfrm>
            <a:off x="3787140" y="5189220"/>
            <a:ext cx="274321" cy="167641"/>
          </a:xfrm>
          <a:custGeom>
            <a:avLst/>
            <a:gdLst/>
            <a:ahLst/>
            <a:cxnLst/>
            <a:rect l="0" t="0" r="0" b="0"/>
            <a:pathLst>
              <a:path w="274321" h="167641">
                <a:moveTo>
                  <a:pt x="274320" y="0"/>
                </a:moveTo>
                <a:lnTo>
                  <a:pt x="274320" y="0"/>
                </a:lnTo>
                <a:lnTo>
                  <a:pt x="274320" y="7620"/>
                </a:lnTo>
                <a:lnTo>
                  <a:pt x="274320" y="7620"/>
                </a:lnTo>
                <a:lnTo>
                  <a:pt x="274320" y="15240"/>
                </a:lnTo>
                <a:lnTo>
                  <a:pt x="266700" y="22860"/>
                </a:lnTo>
                <a:lnTo>
                  <a:pt x="259080" y="22860"/>
                </a:lnTo>
                <a:lnTo>
                  <a:pt x="259080" y="30480"/>
                </a:lnTo>
                <a:lnTo>
                  <a:pt x="251460" y="45720"/>
                </a:lnTo>
                <a:lnTo>
                  <a:pt x="236220" y="53340"/>
                </a:lnTo>
                <a:lnTo>
                  <a:pt x="228600" y="68580"/>
                </a:lnTo>
                <a:lnTo>
                  <a:pt x="220980" y="76200"/>
                </a:lnTo>
                <a:lnTo>
                  <a:pt x="205740" y="91440"/>
                </a:lnTo>
                <a:lnTo>
                  <a:pt x="182880" y="106680"/>
                </a:lnTo>
                <a:lnTo>
                  <a:pt x="167640" y="114300"/>
                </a:lnTo>
                <a:lnTo>
                  <a:pt x="152400" y="129540"/>
                </a:lnTo>
                <a:lnTo>
                  <a:pt x="129540" y="144780"/>
                </a:lnTo>
                <a:lnTo>
                  <a:pt x="114300" y="152400"/>
                </a:lnTo>
                <a:lnTo>
                  <a:pt x="91440" y="160020"/>
                </a:lnTo>
                <a:lnTo>
                  <a:pt x="76200" y="160020"/>
                </a:lnTo>
                <a:lnTo>
                  <a:pt x="53340" y="167640"/>
                </a:lnTo>
                <a:lnTo>
                  <a:pt x="38100" y="167640"/>
                </a:lnTo>
                <a:lnTo>
                  <a:pt x="22860" y="167640"/>
                </a:lnTo>
                <a:lnTo>
                  <a:pt x="15240" y="160020"/>
                </a:lnTo>
                <a:lnTo>
                  <a:pt x="0" y="160020"/>
                </a:lnTo>
                <a:lnTo>
                  <a:pt x="0" y="1600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0" name="Freeform 1079"/>
          <p:cNvSpPr/>
          <p:nvPr/>
        </p:nvSpPr>
        <p:spPr>
          <a:xfrm>
            <a:off x="3840480" y="5166360"/>
            <a:ext cx="175261" cy="167641"/>
          </a:xfrm>
          <a:custGeom>
            <a:avLst/>
            <a:gdLst/>
            <a:ahLst/>
            <a:cxnLst/>
            <a:rect l="0" t="0" r="0" b="0"/>
            <a:pathLst>
              <a:path w="175261" h="167641">
                <a:moveTo>
                  <a:pt x="0" y="0"/>
                </a:moveTo>
                <a:lnTo>
                  <a:pt x="0" y="0"/>
                </a:lnTo>
                <a:lnTo>
                  <a:pt x="7620" y="7620"/>
                </a:lnTo>
                <a:lnTo>
                  <a:pt x="15240" y="7620"/>
                </a:lnTo>
                <a:lnTo>
                  <a:pt x="30480" y="15240"/>
                </a:lnTo>
                <a:lnTo>
                  <a:pt x="45720" y="30480"/>
                </a:lnTo>
                <a:lnTo>
                  <a:pt x="53340" y="38100"/>
                </a:lnTo>
                <a:lnTo>
                  <a:pt x="68580" y="45720"/>
                </a:lnTo>
                <a:lnTo>
                  <a:pt x="76200" y="60960"/>
                </a:lnTo>
                <a:lnTo>
                  <a:pt x="91440" y="76200"/>
                </a:lnTo>
                <a:lnTo>
                  <a:pt x="106680" y="91440"/>
                </a:lnTo>
                <a:lnTo>
                  <a:pt x="121920" y="114300"/>
                </a:lnTo>
                <a:lnTo>
                  <a:pt x="137160" y="129540"/>
                </a:lnTo>
                <a:lnTo>
                  <a:pt x="152400" y="144780"/>
                </a:lnTo>
                <a:lnTo>
                  <a:pt x="175260" y="167640"/>
                </a:lnTo>
                <a:lnTo>
                  <a:pt x="175260" y="1676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1" name="Freeform 1080"/>
          <p:cNvSpPr/>
          <p:nvPr/>
        </p:nvSpPr>
        <p:spPr>
          <a:xfrm>
            <a:off x="4137660" y="4975860"/>
            <a:ext cx="190501" cy="213361"/>
          </a:xfrm>
          <a:custGeom>
            <a:avLst/>
            <a:gdLst/>
            <a:ahLst/>
            <a:cxnLst/>
            <a:rect l="0" t="0" r="0" b="0"/>
            <a:pathLst>
              <a:path w="190501" h="213361">
                <a:moveTo>
                  <a:pt x="0" y="38100"/>
                </a:moveTo>
                <a:lnTo>
                  <a:pt x="0" y="30480"/>
                </a:lnTo>
                <a:lnTo>
                  <a:pt x="7620" y="22860"/>
                </a:lnTo>
                <a:lnTo>
                  <a:pt x="7620" y="15240"/>
                </a:lnTo>
                <a:lnTo>
                  <a:pt x="15240" y="762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60960" y="0"/>
                </a:lnTo>
                <a:lnTo>
                  <a:pt x="68580" y="0"/>
                </a:lnTo>
                <a:lnTo>
                  <a:pt x="83820" y="0"/>
                </a:lnTo>
                <a:lnTo>
                  <a:pt x="99060" y="7620"/>
                </a:lnTo>
                <a:lnTo>
                  <a:pt x="106680" y="7620"/>
                </a:lnTo>
                <a:lnTo>
                  <a:pt x="114300" y="15240"/>
                </a:lnTo>
                <a:lnTo>
                  <a:pt x="121920" y="22860"/>
                </a:lnTo>
                <a:lnTo>
                  <a:pt x="129540" y="22860"/>
                </a:lnTo>
                <a:lnTo>
                  <a:pt x="137160" y="38100"/>
                </a:lnTo>
                <a:lnTo>
                  <a:pt x="144780" y="45720"/>
                </a:lnTo>
                <a:lnTo>
                  <a:pt x="144780" y="53340"/>
                </a:lnTo>
                <a:lnTo>
                  <a:pt x="144780" y="60960"/>
                </a:lnTo>
                <a:lnTo>
                  <a:pt x="144780" y="68580"/>
                </a:lnTo>
                <a:lnTo>
                  <a:pt x="137160" y="76200"/>
                </a:lnTo>
                <a:lnTo>
                  <a:pt x="129540" y="83820"/>
                </a:lnTo>
                <a:lnTo>
                  <a:pt x="129540" y="99060"/>
                </a:lnTo>
                <a:lnTo>
                  <a:pt x="121920" y="106680"/>
                </a:lnTo>
                <a:lnTo>
                  <a:pt x="114300" y="121920"/>
                </a:lnTo>
                <a:lnTo>
                  <a:pt x="106680" y="129540"/>
                </a:lnTo>
                <a:lnTo>
                  <a:pt x="91440" y="137160"/>
                </a:lnTo>
                <a:lnTo>
                  <a:pt x="83820" y="144780"/>
                </a:lnTo>
                <a:lnTo>
                  <a:pt x="76200" y="152400"/>
                </a:lnTo>
                <a:lnTo>
                  <a:pt x="68580" y="167640"/>
                </a:lnTo>
                <a:lnTo>
                  <a:pt x="68580" y="167640"/>
                </a:lnTo>
                <a:lnTo>
                  <a:pt x="60960" y="175260"/>
                </a:lnTo>
                <a:lnTo>
                  <a:pt x="60960" y="182880"/>
                </a:lnTo>
                <a:lnTo>
                  <a:pt x="60960" y="190500"/>
                </a:lnTo>
                <a:lnTo>
                  <a:pt x="60960" y="190500"/>
                </a:lnTo>
                <a:lnTo>
                  <a:pt x="60960" y="198120"/>
                </a:lnTo>
                <a:lnTo>
                  <a:pt x="68580" y="198120"/>
                </a:lnTo>
                <a:lnTo>
                  <a:pt x="76200" y="205740"/>
                </a:lnTo>
                <a:lnTo>
                  <a:pt x="83820" y="205740"/>
                </a:lnTo>
                <a:lnTo>
                  <a:pt x="99060" y="205740"/>
                </a:lnTo>
                <a:lnTo>
                  <a:pt x="106680" y="205740"/>
                </a:lnTo>
                <a:lnTo>
                  <a:pt x="121920" y="213360"/>
                </a:lnTo>
                <a:lnTo>
                  <a:pt x="144780" y="213360"/>
                </a:lnTo>
                <a:lnTo>
                  <a:pt x="160020" y="213360"/>
                </a:lnTo>
                <a:lnTo>
                  <a:pt x="190500" y="213360"/>
                </a:lnTo>
                <a:lnTo>
                  <a:pt x="190500" y="2133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2" name="Freeform 1081"/>
          <p:cNvSpPr/>
          <p:nvPr/>
        </p:nvSpPr>
        <p:spPr>
          <a:xfrm>
            <a:off x="1264920" y="5821680"/>
            <a:ext cx="266701" cy="335281"/>
          </a:xfrm>
          <a:custGeom>
            <a:avLst/>
            <a:gdLst/>
            <a:ahLst/>
            <a:cxnLst/>
            <a:rect l="0" t="0" r="0" b="0"/>
            <a:pathLst>
              <a:path w="266701" h="335281">
                <a:moveTo>
                  <a:pt x="0" y="76200"/>
                </a:moveTo>
                <a:lnTo>
                  <a:pt x="0" y="76200"/>
                </a:lnTo>
                <a:lnTo>
                  <a:pt x="7620" y="76200"/>
                </a:lnTo>
                <a:lnTo>
                  <a:pt x="15240" y="76200"/>
                </a:lnTo>
                <a:lnTo>
                  <a:pt x="15240" y="76200"/>
                </a:lnTo>
                <a:lnTo>
                  <a:pt x="30480" y="68580"/>
                </a:lnTo>
                <a:lnTo>
                  <a:pt x="38100" y="68580"/>
                </a:lnTo>
                <a:lnTo>
                  <a:pt x="45720" y="68580"/>
                </a:lnTo>
                <a:lnTo>
                  <a:pt x="60960" y="60960"/>
                </a:lnTo>
                <a:lnTo>
                  <a:pt x="76200" y="60960"/>
                </a:lnTo>
                <a:lnTo>
                  <a:pt x="91440" y="53340"/>
                </a:lnTo>
                <a:lnTo>
                  <a:pt x="99060" y="53340"/>
                </a:lnTo>
                <a:lnTo>
                  <a:pt x="114300" y="45720"/>
                </a:lnTo>
                <a:lnTo>
                  <a:pt x="129540" y="45720"/>
                </a:lnTo>
                <a:lnTo>
                  <a:pt x="144780" y="38100"/>
                </a:lnTo>
                <a:lnTo>
                  <a:pt x="160020" y="30480"/>
                </a:lnTo>
                <a:lnTo>
                  <a:pt x="175260" y="22860"/>
                </a:lnTo>
                <a:lnTo>
                  <a:pt x="190500" y="22860"/>
                </a:lnTo>
                <a:lnTo>
                  <a:pt x="198120" y="15240"/>
                </a:lnTo>
                <a:lnTo>
                  <a:pt x="213360" y="15240"/>
                </a:lnTo>
                <a:lnTo>
                  <a:pt x="220980" y="7620"/>
                </a:lnTo>
                <a:lnTo>
                  <a:pt x="236220" y="7620"/>
                </a:lnTo>
                <a:lnTo>
                  <a:pt x="243840" y="7620"/>
                </a:lnTo>
                <a:lnTo>
                  <a:pt x="251460" y="0"/>
                </a:lnTo>
                <a:lnTo>
                  <a:pt x="251460" y="0"/>
                </a:lnTo>
                <a:lnTo>
                  <a:pt x="259080" y="0"/>
                </a:lnTo>
                <a:lnTo>
                  <a:pt x="259080" y="0"/>
                </a:lnTo>
                <a:lnTo>
                  <a:pt x="259080" y="0"/>
                </a:lnTo>
                <a:lnTo>
                  <a:pt x="259080" y="0"/>
                </a:lnTo>
                <a:lnTo>
                  <a:pt x="259080" y="0"/>
                </a:lnTo>
                <a:lnTo>
                  <a:pt x="266700" y="0"/>
                </a:lnTo>
                <a:lnTo>
                  <a:pt x="266700" y="7620"/>
                </a:lnTo>
                <a:lnTo>
                  <a:pt x="266700" y="7620"/>
                </a:lnTo>
                <a:lnTo>
                  <a:pt x="259080" y="15240"/>
                </a:lnTo>
                <a:lnTo>
                  <a:pt x="259080" y="22860"/>
                </a:lnTo>
                <a:lnTo>
                  <a:pt x="259080" y="30480"/>
                </a:lnTo>
                <a:lnTo>
                  <a:pt x="251460" y="45720"/>
                </a:lnTo>
                <a:lnTo>
                  <a:pt x="243840" y="53340"/>
                </a:lnTo>
                <a:lnTo>
                  <a:pt x="236220" y="68580"/>
                </a:lnTo>
                <a:lnTo>
                  <a:pt x="236220" y="83820"/>
                </a:lnTo>
                <a:lnTo>
                  <a:pt x="228600" y="91440"/>
                </a:lnTo>
                <a:lnTo>
                  <a:pt x="220980" y="114300"/>
                </a:lnTo>
                <a:lnTo>
                  <a:pt x="205740" y="129540"/>
                </a:lnTo>
                <a:lnTo>
                  <a:pt x="198120" y="144780"/>
                </a:lnTo>
                <a:lnTo>
                  <a:pt x="198120" y="167640"/>
                </a:lnTo>
                <a:lnTo>
                  <a:pt x="190500" y="182880"/>
                </a:lnTo>
                <a:lnTo>
                  <a:pt x="182880" y="205740"/>
                </a:lnTo>
                <a:lnTo>
                  <a:pt x="175260" y="220980"/>
                </a:lnTo>
                <a:lnTo>
                  <a:pt x="160020" y="236220"/>
                </a:lnTo>
                <a:lnTo>
                  <a:pt x="160020" y="259080"/>
                </a:lnTo>
                <a:lnTo>
                  <a:pt x="152400" y="274320"/>
                </a:lnTo>
                <a:lnTo>
                  <a:pt x="144780" y="289560"/>
                </a:lnTo>
                <a:lnTo>
                  <a:pt x="144780" y="297180"/>
                </a:lnTo>
                <a:lnTo>
                  <a:pt x="137160" y="312420"/>
                </a:lnTo>
                <a:lnTo>
                  <a:pt x="137160" y="320040"/>
                </a:lnTo>
                <a:lnTo>
                  <a:pt x="137160" y="335280"/>
                </a:lnTo>
                <a:lnTo>
                  <a:pt x="137160" y="3352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3" name="Freeform 1082"/>
          <p:cNvSpPr/>
          <p:nvPr/>
        </p:nvSpPr>
        <p:spPr>
          <a:xfrm>
            <a:off x="1348740" y="6004560"/>
            <a:ext cx="106681" cy="15241"/>
          </a:xfrm>
          <a:custGeom>
            <a:avLst/>
            <a:gdLst/>
            <a:ahLst/>
            <a:cxnLst/>
            <a:rect l="0" t="0" r="0" b="0"/>
            <a:pathLst>
              <a:path w="106681" h="15241">
                <a:moveTo>
                  <a:pt x="7620" y="15240"/>
                </a:moveTo>
                <a:lnTo>
                  <a:pt x="0" y="1524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8100" y="7620"/>
                </a:lnTo>
                <a:lnTo>
                  <a:pt x="53340" y="7620"/>
                </a:lnTo>
                <a:lnTo>
                  <a:pt x="68580" y="7620"/>
                </a:lnTo>
                <a:lnTo>
                  <a:pt x="83820" y="7620"/>
                </a:lnTo>
                <a:lnTo>
                  <a:pt x="106680" y="0"/>
                </a:lnTo>
                <a:lnTo>
                  <a:pt x="10668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7" name="Freeform 1086"/>
          <p:cNvSpPr/>
          <p:nvPr/>
        </p:nvSpPr>
        <p:spPr>
          <a:xfrm>
            <a:off x="2232660" y="6164580"/>
            <a:ext cx="1" cy="7621"/>
          </a:xfrm>
          <a:custGeom>
            <a:avLst/>
            <a:gdLst/>
            <a:ahLst/>
            <a:cxnLst/>
            <a:rect l="0" t="0" r="0" b="0"/>
            <a:pathLst>
              <a:path w="1" h="762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0" name="Freeform 1089"/>
          <p:cNvSpPr/>
          <p:nvPr/>
        </p:nvSpPr>
        <p:spPr>
          <a:xfrm>
            <a:off x="1615440" y="5829300"/>
            <a:ext cx="121921" cy="121921"/>
          </a:xfrm>
          <a:custGeom>
            <a:avLst/>
            <a:gdLst/>
            <a:ahLst/>
            <a:cxnLst/>
            <a:rect l="0" t="0" r="0" b="0"/>
            <a:pathLst>
              <a:path w="121921" h="121921">
                <a:moveTo>
                  <a:pt x="45720" y="0"/>
                </a:moveTo>
                <a:lnTo>
                  <a:pt x="45720" y="0"/>
                </a:lnTo>
                <a:lnTo>
                  <a:pt x="45720" y="0"/>
                </a:lnTo>
                <a:lnTo>
                  <a:pt x="45720" y="762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15240"/>
                </a:lnTo>
                <a:lnTo>
                  <a:pt x="38100" y="15240"/>
                </a:lnTo>
                <a:lnTo>
                  <a:pt x="30480" y="22860"/>
                </a:lnTo>
                <a:lnTo>
                  <a:pt x="30480" y="30480"/>
                </a:lnTo>
                <a:lnTo>
                  <a:pt x="30480" y="30480"/>
                </a:lnTo>
                <a:lnTo>
                  <a:pt x="22860" y="38100"/>
                </a:lnTo>
                <a:lnTo>
                  <a:pt x="22860" y="45720"/>
                </a:lnTo>
                <a:lnTo>
                  <a:pt x="15240" y="53340"/>
                </a:lnTo>
                <a:lnTo>
                  <a:pt x="7620" y="60960"/>
                </a:lnTo>
                <a:lnTo>
                  <a:pt x="7620" y="68580"/>
                </a:lnTo>
                <a:lnTo>
                  <a:pt x="7620" y="76200"/>
                </a:lnTo>
                <a:lnTo>
                  <a:pt x="0" y="83820"/>
                </a:lnTo>
                <a:lnTo>
                  <a:pt x="0" y="91440"/>
                </a:lnTo>
                <a:lnTo>
                  <a:pt x="0" y="99060"/>
                </a:lnTo>
                <a:lnTo>
                  <a:pt x="0" y="106680"/>
                </a:lnTo>
                <a:lnTo>
                  <a:pt x="7620" y="114300"/>
                </a:lnTo>
                <a:lnTo>
                  <a:pt x="7620" y="114300"/>
                </a:lnTo>
                <a:lnTo>
                  <a:pt x="15240" y="121920"/>
                </a:lnTo>
                <a:lnTo>
                  <a:pt x="22860" y="121920"/>
                </a:lnTo>
                <a:lnTo>
                  <a:pt x="30480" y="121920"/>
                </a:lnTo>
                <a:lnTo>
                  <a:pt x="38100" y="121920"/>
                </a:lnTo>
                <a:lnTo>
                  <a:pt x="45720" y="121920"/>
                </a:lnTo>
                <a:lnTo>
                  <a:pt x="60960" y="121920"/>
                </a:lnTo>
                <a:lnTo>
                  <a:pt x="76200" y="114300"/>
                </a:lnTo>
                <a:lnTo>
                  <a:pt x="91440" y="106680"/>
                </a:lnTo>
                <a:lnTo>
                  <a:pt x="121920" y="99060"/>
                </a:lnTo>
                <a:lnTo>
                  <a:pt x="121920" y="990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1" name="Freeform 1090"/>
          <p:cNvSpPr/>
          <p:nvPr/>
        </p:nvSpPr>
        <p:spPr>
          <a:xfrm>
            <a:off x="1744980" y="5798820"/>
            <a:ext cx="99061" cy="304801"/>
          </a:xfrm>
          <a:custGeom>
            <a:avLst/>
            <a:gdLst/>
            <a:ahLst/>
            <a:cxnLst/>
            <a:rect l="0" t="0" r="0" b="0"/>
            <a:pathLst>
              <a:path w="99061" h="304801">
                <a:moveTo>
                  <a:pt x="99060" y="0"/>
                </a:moveTo>
                <a:lnTo>
                  <a:pt x="91440" y="0"/>
                </a:lnTo>
                <a:lnTo>
                  <a:pt x="91440" y="0"/>
                </a:lnTo>
                <a:lnTo>
                  <a:pt x="91440" y="7620"/>
                </a:lnTo>
                <a:lnTo>
                  <a:pt x="91440" y="7620"/>
                </a:lnTo>
                <a:lnTo>
                  <a:pt x="83820" y="15240"/>
                </a:lnTo>
                <a:lnTo>
                  <a:pt x="83820" y="15240"/>
                </a:lnTo>
                <a:lnTo>
                  <a:pt x="83820" y="30480"/>
                </a:lnTo>
                <a:lnTo>
                  <a:pt x="76200" y="38100"/>
                </a:lnTo>
                <a:lnTo>
                  <a:pt x="68580" y="45720"/>
                </a:lnTo>
                <a:lnTo>
                  <a:pt x="68580" y="60960"/>
                </a:lnTo>
                <a:lnTo>
                  <a:pt x="60960" y="76200"/>
                </a:lnTo>
                <a:lnTo>
                  <a:pt x="53340" y="83820"/>
                </a:lnTo>
                <a:lnTo>
                  <a:pt x="53340" y="99060"/>
                </a:lnTo>
                <a:lnTo>
                  <a:pt x="45720" y="114300"/>
                </a:lnTo>
                <a:lnTo>
                  <a:pt x="38100" y="137160"/>
                </a:lnTo>
                <a:lnTo>
                  <a:pt x="38100" y="152400"/>
                </a:lnTo>
                <a:lnTo>
                  <a:pt x="22860" y="167640"/>
                </a:lnTo>
                <a:lnTo>
                  <a:pt x="22860" y="190500"/>
                </a:lnTo>
                <a:lnTo>
                  <a:pt x="15240" y="213360"/>
                </a:lnTo>
                <a:lnTo>
                  <a:pt x="15240" y="228600"/>
                </a:lnTo>
                <a:lnTo>
                  <a:pt x="7620" y="251460"/>
                </a:lnTo>
                <a:lnTo>
                  <a:pt x="7620" y="266700"/>
                </a:lnTo>
                <a:lnTo>
                  <a:pt x="7620" y="281940"/>
                </a:lnTo>
                <a:lnTo>
                  <a:pt x="0" y="304800"/>
                </a:lnTo>
                <a:lnTo>
                  <a:pt x="0" y="3048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2" name="Freeform 1091"/>
          <p:cNvSpPr/>
          <p:nvPr/>
        </p:nvSpPr>
        <p:spPr>
          <a:xfrm>
            <a:off x="1920240" y="5791200"/>
            <a:ext cx="167641" cy="304801"/>
          </a:xfrm>
          <a:custGeom>
            <a:avLst/>
            <a:gdLst/>
            <a:ahLst/>
            <a:cxnLst/>
            <a:rect l="0" t="0" r="0" b="0"/>
            <a:pathLst>
              <a:path w="167641" h="304801">
                <a:moveTo>
                  <a:pt x="167640" y="30480"/>
                </a:moveTo>
                <a:lnTo>
                  <a:pt x="167640" y="22860"/>
                </a:lnTo>
                <a:lnTo>
                  <a:pt x="167640" y="22860"/>
                </a:lnTo>
                <a:lnTo>
                  <a:pt x="167640" y="15240"/>
                </a:lnTo>
                <a:lnTo>
                  <a:pt x="167640" y="15240"/>
                </a:lnTo>
                <a:lnTo>
                  <a:pt x="167640" y="15240"/>
                </a:lnTo>
                <a:lnTo>
                  <a:pt x="167640" y="7620"/>
                </a:lnTo>
                <a:lnTo>
                  <a:pt x="167640" y="7620"/>
                </a:lnTo>
                <a:lnTo>
                  <a:pt x="160020" y="7620"/>
                </a:lnTo>
                <a:lnTo>
                  <a:pt x="160020" y="7620"/>
                </a:lnTo>
                <a:lnTo>
                  <a:pt x="152400" y="0"/>
                </a:lnTo>
                <a:lnTo>
                  <a:pt x="144780" y="0"/>
                </a:lnTo>
                <a:lnTo>
                  <a:pt x="137160" y="7620"/>
                </a:lnTo>
                <a:lnTo>
                  <a:pt x="129540" y="7620"/>
                </a:lnTo>
                <a:lnTo>
                  <a:pt x="114300" y="7620"/>
                </a:lnTo>
                <a:lnTo>
                  <a:pt x="106680" y="15240"/>
                </a:lnTo>
                <a:lnTo>
                  <a:pt x="91440" y="15240"/>
                </a:lnTo>
                <a:lnTo>
                  <a:pt x="83820" y="22860"/>
                </a:lnTo>
                <a:lnTo>
                  <a:pt x="68580" y="22860"/>
                </a:lnTo>
                <a:lnTo>
                  <a:pt x="60960" y="30480"/>
                </a:lnTo>
                <a:lnTo>
                  <a:pt x="45720" y="38100"/>
                </a:lnTo>
                <a:lnTo>
                  <a:pt x="30480" y="45720"/>
                </a:lnTo>
                <a:lnTo>
                  <a:pt x="22860" y="53340"/>
                </a:lnTo>
                <a:lnTo>
                  <a:pt x="15240" y="68580"/>
                </a:lnTo>
                <a:lnTo>
                  <a:pt x="7620" y="76200"/>
                </a:lnTo>
                <a:lnTo>
                  <a:pt x="7620" y="83820"/>
                </a:lnTo>
                <a:lnTo>
                  <a:pt x="0" y="91440"/>
                </a:lnTo>
                <a:lnTo>
                  <a:pt x="0" y="106680"/>
                </a:lnTo>
                <a:lnTo>
                  <a:pt x="7620" y="114300"/>
                </a:lnTo>
                <a:lnTo>
                  <a:pt x="7620" y="121920"/>
                </a:lnTo>
                <a:lnTo>
                  <a:pt x="15240" y="129540"/>
                </a:lnTo>
                <a:lnTo>
                  <a:pt x="22860" y="137160"/>
                </a:lnTo>
                <a:lnTo>
                  <a:pt x="38100" y="137160"/>
                </a:lnTo>
                <a:lnTo>
                  <a:pt x="45720" y="144780"/>
                </a:lnTo>
                <a:lnTo>
                  <a:pt x="60960" y="144780"/>
                </a:lnTo>
                <a:lnTo>
                  <a:pt x="68580" y="144780"/>
                </a:lnTo>
                <a:lnTo>
                  <a:pt x="83820" y="144780"/>
                </a:lnTo>
                <a:lnTo>
                  <a:pt x="91440" y="144780"/>
                </a:lnTo>
                <a:lnTo>
                  <a:pt x="106680" y="137160"/>
                </a:lnTo>
                <a:lnTo>
                  <a:pt x="121920" y="129540"/>
                </a:lnTo>
                <a:lnTo>
                  <a:pt x="129540" y="121920"/>
                </a:lnTo>
                <a:lnTo>
                  <a:pt x="137160" y="114300"/>
                </a:lnTo>
                <a:lnTo>
                  <a:pt x="144780" y="106680"/>
                </a:lnTo>
                <a:lnTo>
                  <a:pt x="144780" y="99060"/>
                </a:lnTo>
                <a:lnTo>
                  <a:pt x="152400" y="91440"/>
                </a:lnTo>
                <a:lnTo>
                  <a:pt x="160020" y="91440"/>
                </a:lnTo>
                <a:lnTo>
                  <a:pt x="160020" y="83820"/>
                </a:lnTo>
                <a:lnTo>
                  <a:pt x="167640" y="76200"/>
                </a:lnTo>
                <a:lnTo>
                  <a:pt x="167640" y="76200"/>
                </a:lnTo>
                <a:lnTo>
                  <a:pt x="167640" y="68580"/>
                </a:lnTo>
                <a:lnTo>
                  <a:pt x="167640" y="68580"/>
                </a:lnTo>
                <a:lnTo>
                  <a:pt x="167640" y="68580"/>
                </a:lnTo>
                <a:lnTo>
                  <a:pt x="167640" y="60960"/>
                </a:lnTo>
                <a:lnTo>
                  <a:pt x="167640" y="68580"/>
                </a:lnTo>
                <a:lnTo>
                  <a:pt x="167640" y="68580"/>
                </a:lnTo>
                <a:lnTo>
                  <a:pt x="167640" y="68580"/>
                </a:lnTo>
                <a:lnTo>
                  <a:pt x="160020" y="76200"/>
                </a:lnTo>
                <a:lnTo>
                  <a:pt x="160020" y="83820"/>
                </a:lnTo>
                <a:lnTo>
                  <a:pt x="160020" y="91440"/>
                </a:lnTo>
                <a:lnTo>
                  <a:pt x="152400" y="99060"/>
                </a:lnTo>
                <a:lnTo>
                  <a:pt x="152400" y="114300"/>
                </a:lnTo>
                <a:lnTo>
                  <a:pt x="144780" y="121920"/>
                </a:lnTo>
                <a:lnTo>
                  <a:pt x="144780" y="137160"/>
                </a:lnTo>
                <a:lnTo>
                  <a:pt x="137160" y="152400"/>
                </a:lnTo>
                <a:lnTo>
                  <a:pt x="137160" y="167640"/>
                </a:lnTo>
                <a:lnTo>
                  <a:pt x="129540" y="182880"/>
                </a:lnTo>
                <a:lnTo>
                  <a:pt x="129540" y="198120"/>
                </a:lnTo>
                <a:lnTo>
                  <a:pt x="129540" y="220980"/>
                </a:lnTo>
                <a:lnTo>
                  <a:pt x="129540" y="236220"/>
                </a:lnTo>
                <a:lnTo>
                  <a:pt x="129540" y="251460"/>
                </a:lnTo>
                <a:lnTo>
                  <a:pt x="129540" y="266700"/>
                </a:lnTo>
                <a:lnTo>
                  <a:pt x="129540" y="281940"/>
                </a:lnTo>
                <a:lnTo>
                  <a:pt x="129540" y="304800"/>
                </a:lnTo>
                <a:lnTo>
                  <a:pt x="129540" y="3048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3" name="Freeform 1092"/>
          <p:cNvSpPr/>
          <p:nvPr/>
        </p:nvSpPr>
        <p:spPr>
          <a:xfrm>
            <a:off x="2225040" y="6126480"/>
            <a:ext cx="45721" cy="22861"/>
          </a:xfrm>
          <a:custGeom>
            <a:avLst/>
            <a:gdLst/>
            <a:ahLst/>
            <a:cxnLst/>
            <a:rect l="0" t="0" r="0" b="0"/>
            <a:pathLst>
              <a:path w="45721" h="22861">
                <a:moveTo>
                  <a:pt x="45720" y="22860"/>
                </a:moveTo>
                <a:lnTo>
                  <a:pt x="45720" y="22860"/>
                </a:lnTo>
                <a:lnTo>
                  <a:pt x="45720" y="22860"/>
                </a:lnTo>
                <a:lnTo>
                  <a:pt x="45720" y="22860"/>
                </a:lnTo>
                <a:lnTo>
                  <a:pt x="45720" y="22860"/>
                </a:lnTo>
                <a:lnTo>
                  <a:pt x="45720" y="22860"/>
                </a:lnTo>
                <a:lnTo>
                  <a:pt x="45720" y="22860"/>
                </a:lnTo>
                <a:lnTo>
                  <a:pt x="45720" y="22860"/>
                </a:lnTo>
                <a:lnTo>
                  <a:pt x="45720" y="22860"/>
                </a:lnTo>
                <a:lnTo>
                  <a:pt x="45720" y="22860"/>
                </a:lnTo>
                <a:lnTo>
                  <a:pt x="4572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0480" y="22860"/>
                </a:lnTo>
                <a:lnTo>
                  <a:pt x="30480" y="22860"/>
                </a:lnTo>
                <a:lnTo>
                  <a:pt x="30480" y="22860"/>
                </a:lnTo>
                <a:lnTo>
                  <a:pt x="22860" y="15240"/>
                </a:lnTo>
                <a:lnTo>
                  <a:pt x="22860" y="15240"/>
                </a:lnTo>
                <a:lnTo>
                  <a:pt x="15240" y="15240"/>
                </a:lnTo>
                <a:lnTo>
                  <a:pt x="1524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0" y="762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22860" y="15240"/>
                </a:lnTo>
                <a:lnTo>
                  <a:pt x="30480" y="15240"/>
                </a:lnTo>
                <a:lnTo>
                  <a:pt x="30480" y="1524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0480" y="15240"/>
                </a:lnTo>
                <a:lnTo>
                  <a:pt x="3048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15240" y="1524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4" name="Freeform 1093"/>
          <p:cNvSpPr/>
          <p:nvPr/>
        </p:nvSpPr>
        <p:spPr>
          <a:xfrm>
            <a:off x="2423160" y="5821680"/>
            <a:ext cx="167641" cy="205741"/>
          </a:xfrm>
          <a:custGeom>
            <a:avLst/>
            <a:gdLst/>
            <a:ahLst/>
            <a:cxnLst/>
            <a:rect l="0" t="0" r="0" b="0"/>
            <a:pathLst>
              <a:path w="167641" h="205741">
                <a:moveTo>
                  <a:pt x="114300" y="7620"/>
                </a:moveTo>
                <a:lnTo>
                  <a:pt x="114300" y="7620"/>
                </a:lnTo>
                <a:lnTo>
                  <a:pt x="114300" y="7620"/>
                </a:lnTo>
                <a:lnTo>
                  <a:pt x="114300" y="762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99060" y="7620"/>
                </a:lnTo>
                <a:lnTo>
                  <a:pt x="99060" y="7620"/>
                </a:lnTo>
                <a:lnTo>
                  <a:pt x="91440" y="7620"/>
                </a:lnTo>
                <a:lnTo>
                  <a:pt x="83820" y="7620"/>
                </a:lnTo>
                <a:lnTo>
                  <a:pt x="76200" y="15240"/>
                </a:lnTo>
                <a:lnTo>
                  <a:pt x="68580" y="22860"/>
                </a:lnTo>
                <a:lnTo>
                  <a:pt x="60960" y="22860"/>
                </a:lnTo>
                <a:lnTo>
                  <a:pt x="53340" y="38100"/>
                </a:lnTo>
                <a:lnTo>
                  <a:pt x="38100" y="45720"/>
                </a:lnTo>
                <a:lnTo>
                  <a:pt x="30480" y="53340"/>
                </a:lnTo>
                <a:lnTo>
                  <a:pt x="22860" y="60960"/>
                </a:lnTo>
                <a:lnTo>
                  <a:pt x="15240" y="76200"/>
                </a:lnTo>
                <a:lnTo>
                  <a:pt x="7620" y="91440"/>
                </a:lnTo>
                <a:lnTo>
                  <a:pt x="0" y="106680"/>
                </a:lnTo>
                <a:lnTo>
                  <a:pt x="0" y="121920"/>
                </a:lnTo>
                <a:lnTo>
                  <a:pt x="0" y="137160"/>
                </a:lnTo>
                <a:lnTo>
                  <a:pt x="0" y="144780"/>
                </a:lnTo>
                <a:lnTo>
                  <a:pt x="7620" y="160020"/>
                </a:lnTo>
                <a:lnTo>
                  <a:pt x="15240" y="175260"/>
                </a:lnTo>
                <a:lnTo>
                  <a:pt x="22860" y="190500"/>
                </a:lnTo>
                <a:lnTo>
                  <a:pt x="30480" y="198120"/>
                </a:lnTo>
                <a:lnTo>
                  <a:pt x="45720" y="205740"/>
                </a:lnTo>
                <a:lnTo>
                  <a:pt x="60960" y="205740"/>
                </a:lnTo>
                <a:lnTo>
                  <a:pt x="76200" y="205740"/>
                </a:lnTo>
                <a:lnTo>
                  <a:pt x="91440" y="205740"/>
                </a:lnTo>
                <a:lnTo>
                  <a:pt x="106680" y="205740"/>
                </a:lnTo>
                <a:lnTo>
                  <a:pt x="114300" y="198120"/>
                </a:lnTo>
                <a:lnTo>
                  <a:pt x="129540" y="182880"/>
                </a:lnTo>
                <a:lnTo>
                  <a:pt x="137160" y="175260"/>
                </a:lnTo>
                <a:lnTo>
                  <a:pt x="152400" y="160020"/>
                </a:lnTo>
                <a:lnTo>
                  <a:pt x="152400" y="144780"/>
                </a:lnTo>
                <a:lnTo>
                  <a:pt x="160020" y="129540"/>
                </a:lnTo>
                <a:lnTo>
                  <a:pt x="167640" y="106680"/>
                </a:lnTo>
                <a:lnTo>
                  <a:pt x="167640" y="91440"/>
                </a:lnTo>
                <a:lnTo>
                  <a:pt x="167640" y="76200"/>
                </a:lnTo>
                <a:lnTo>
                  <a:pt x="167640" y="60960"/>
                </a:lnTo>
                <a:lnTo>
                  <a:pt x="160020" y="45720"/>
                </a:lnTo>
                <a:lnTo>
                  <a:pt x="160020" y="38100"/>
                </a:lnTo>
                <a:lnTo>
                  <a:pt x="152400" y="22860"/>
                </a:lnTo>
                <a:lnTo>
                  <a:pt x="144780" y="15240"/>
                </a:lnTo>
                <a:lnTo>
                  <a:pt x="137160" y="7620"/>
                </a:lnTo>
                <a:lnTo>
                  <a:pt x="129540" y="7620"/>
                </a:lnTo>
                <a:lnTo>
                  <a:pt x="114300" y="7620"/>
                </a:lnTo>
                <a:lnTo>
                  <a:pt x="106680" y="7620"/>
                </a:lnTo>
                <a:lnTo>
                  <a:pt x="99060" y="15240"/>
                </a:lnTo>
                <a:lnTo>
                  <a:pt x="91440" y="22860"/>
                </a:lnTo>
                <a:lnTo>
                  <a:pt x="76200" y="38100"/>
                </a:lnTo>
                <a:lnTo>
                  <a:pt x="60960" y="53340"/>
                </a:lnTo>
                <a:lnTo>
                  <a:pt x="53340" y="68580"/>
                </a:lnTo>
                <a:lnTo>
                  <a:pt x="45720" y="83820"/>
                </a:lnTo>
                <a:lnTo>
                  <a:pt x="38100" y="114300"/>
                </a:lnTo>
                <a:lnTo>
                  <a:pt x="38100" y="1143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5" name="Freeform 1094"/>
          <p:cNvSpPr/>
          <p:nvPr/>
        </p:nvSpPr>
        <p:spPr>
          <a:xfrm>
            <a:off x="2430780" y="5989320"/>
            <a:ext cx="175261" cy="205741"/>
          </a:xfrm>
          <a:custGeom>
            <a:avLst/>
            <a:gdLst/>
            <a:ahLst/>
            <a:cxnLst/>
            <a:rect l="0" t="0" r="0" b="0"/>
            <a:pathLst>
              <a:path w="175261" h="205741">
                <a:moveTo>
                  <a:pt x="121920" y="7620"/>
                </a:moveTo>
                <a:lnTo>
                  <a:pt x="121920" y="0"/>
                </a:lnTo>
                <a:lnTo>
                  <a:pt x="114300" y="0"/>
                </a:lnTo>
                <a:lnTo>
                  <a:pt x="114300" y="0"/>
                </a:lnTo>
                <a:lnTo>
                  <a:pt x="114300" y="0"/>
                </a:lnTo>
                <a:lnTo>
                  <a:pt x="114300" y="0"/>
                </a:lnTo>
                <a:lnTo>
                  <a:pt x="114300" y="0"/>
                </a:lnTo>
                <a:lnTo>
                  <a:pt x="114300" y="0"/>
                </a:lnTo>
                <a:lnTo>
                  <a:pt x="106680" y="7620"/>
                </a:lnTo>
                <a:lnTo>
                  <a:pt x="99060" y="15240"/>
                </a:lnTo>
                <a:lnTo>
                  <a:pt x="91440" y="22860"/>
                </a:lnTo>
                <a:lnTo>
                  <a:pt x="83820" y="30480"/>
                </a:lnTo>
                <a:lnTo>
                  <a:pt x="68580" y="38100"/>
                </a:lnTo>
                <a:lnTo>
                  <a:pt x="60960" y="45720"/>
                </a:lnTo>
                <a:lnTo>
                  <a:pt x="45720" y="60960"/>
                </a:lnTo>
                <a:lnTo>
                  <a:pt x="38100" y="76200"/>
                </a:lnTo>
                <a:lnTo>
                  <a:pt x="22860" y="91440"/>
                </a:lnTo>
                <a:lnTo>
                  <a:pt x="15240" y="106680"/>
                </a:lnTo>
                <a:lnTo>
                  <a:pt x="7620" y="121920"/>
                </a:lnTo>
                <a:lnTo>
                  <a:pt x="0" y="137160"/>
                </a:lnTo>
                <a:lnTo>
                  <a:pt x="0" y="152400"/>
                </a:lnTo>
                <a:lnTo>
                  <a:pt x="0" y="167640"/>
                </a:lnTo>
                <a:lnTo>
                  <a:pt x="0" y="175260"/>
                </a:lnTo>
                <a:lnTo>
                  <a:pt x="7620" y="190500"/>
                </a:lnTo>
                <a:lnTo>
                  <a:pt x="15240" y="198120"/>
                </a:lnTo>
                <a:lnTo>
                  <a:pt x="22860" y="198120"/>
                </a:lnTo>
                <a:lnTo>
                  <a:pt x="38100" y="205740"/>
                </a:lnTo>
                <a:lnTo>
                  <a:pt x="60960" y="205740"/>
                </a:lnTo>
                <a:lnTo>
                  <a:pt x="76200" y="198120"/>
                </a:lnTo>
                <a:lnTo>
                  <a:pt x="91440" y="190500"/>
                </a:lnTo>
                <a:lnTo>
                  <a:pt x="106680" y="182880"/>
                </a:lnTo>
                <a:lnTo>
                  <a:pt x="121920" y="175260"/>
                </a:lnTo>
                <a:lnTo>
                  <a:pt x="144780" y="160020"/>
                </a:lnTo>
                <a:lnTo>
                  <a:pt x="152400" y="144780"/>
                </a:lnTo>
                <a:lnTo>
                  <a:pt x="160020" y="129540"/>
                </a:lnTo>
                <a:lnTo>
                  <a:pt x="167640" y="121920"/>
                </a:lnTo>
                <a:lnTo>
                  <a:pt x="175260" y="99060"/>
                </a:lnTo>
                <a:lnTo>
                  <a:pt x="175260" y="91440"/>
                </a:lnTo>
                <a:lnTo>
                  <a:pt x="167640" y="76200"/>
                </a:lnTo>
                <a:lnTo>
                  <a:pt x="167640" y="60960"/>
                </a:lnTo>
                <a:lnTo>
                  <a:pt x="160020" y="53340"/>
                </a:lnTo>
                <a:lnTo>
                  <a:pt x="152400" y="45720"/>
                </a:lnTo>
                <a:lnTo>
                  <a:pt x="144780" y="38100"/>
                </a:lnTo>
                <a:lnTo>
                  <a:pt x="137160" y="30480"/>
                </a:lnTo>
                <a:lnTo>
                  <a:pt x="121920" y="30480"/>
                </a:lnTo>
                <a:lnTo>
                  <a:pt x="114300" y="30480"/>
                </a:lnTo>
                <a:lnTo>
                  <a:pt x="106680" y="30480"/>
                </a:lnTo>
                <a:lnTo>
                  <a:pt x="91440" y="38100"/>
                </a:lnTo>
                <a:lnTo>
                  <a:pt x="83820" y="45720"/>
                </a:lnTo>
                <a:lnTo>
                  <a:pt x="76200" y="60960"/>
                </a:lnTo>
                <a:lnTo>
                  <a:pt x="60960" y="76200"/>
                </a:lnTo>
                <a:lnTo>
                  <a:pt x="60960" y="762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6" name="Freeform 1095"/>
          <p:cNvSpPr/>
          <p:nvPr/>
        </p:nvSpPr>
        <p:spPr>
          <a:xfrm>
            <a:off x="2720340" y="5844540"/>
            <a:ext cx="167641" cy="297181"/>
          </a:xfrm>
          <a:custGeom>
            <a:avLst/>
            <a:gdLst/>
            <a:ahLst/>
            <a:cxnLst/>
            <a:rect l="0" t="0" r="0" b="0"/>
            <a:pathLst>
              <a:path w="167641" h="297181">
                <a:moveTo>
                  <a:pt x="53340" y="7620"/>
                </a:move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7620"/>
                </a:lnTo>
                <a:lnTo>
                  <a:pt x="45720" y="15240"/>
                </a:lnTo>
                <a:lnTo>
                  <a:pt x="45720" y="22860"/>
                </a:lnTo>
                <a:lnTo>
                  <a:pt x="45720" y="38100"/>
                </a:lnTo>
                <a:lnTo>
                  <a:pt x="38100" y="45720"/>
                </a:lnTo>
                <a:lnTo>
                  <a:pt x="30480" y="60960"/>
                </a:lnTo>
                <a:lnTo>
                  <a:pt x="30480" y="76200"/>
                </a:lnTo>
                <a:lnTo>
                  <a:pt x="22860" y="99060"/>
                </a:lnTo>
                <a:lnTo>
                  <a:pt x="15240" y="114300"/>
                </a:lnTo>
                <a:lnTo>
                  <a:pt x="7620" y="137160"/>
                </a:lnTo>
                <a:lnTo>
                  <a:pt x="7620" y="152400"/>
                </a:lnTo>
                <a:lnTo>
                  <a:pt x="0" y="175260"/>
                </a:lnTo>
                <a:lnTo>
                  <a:pt x="0" y="190500"/>
                </a:lnTo>
                <a:lnTo>
                  <a:pt x="0" y="213360"/>
                </a:lnTo>
                <a:lnTo>
                  <a:pt x="0" y="228600"/>
                </a:lnTo>
                <a:lnTo>
                  <a:pt x="0" y="243840"/>
                </a:lnTo>
                <a:lnTo>
                  <a:pt x="7620" y="259080"/>
                </a:lnTo>
                <a:lnTo>
                  <a:pt x="15240" y="266700"/>
                </a:lnTo>
                <a:lnTo>
                  <a:pt x="22860" y="274320"/>
                </a:lnTo>
                <a:lnTo>
                  <a:pt x="30480" y="281940"/>
                </a:lnTo>
                <a:lnTo>
                  <a:pt x="45720" y="281940"/>
                </a:lnTo>
                <a:lnTo>
                  <a:pt x="60960" y="274320"/>
                </a:lnTo>
                <a:lnTo>
                  <a:pt x="76200" y="274320"/>
                </a:lnTo>
                <a:lnTo>
                  <a:pt x="91440" y="266700"/>
                </a:lnTo>
                <a:lnTo>
                  <a:pt x="114300" y="251460"/>
                </a:lnTo>
                <a:lnTo>
                  <a:pt x="129540" y="243840"/>
                </a:lnTo>
                <a:lnTo>
                  <a:pt x="137160" y="228600"/>
                </a:lnTo>
                <a:lnTo>
                  <a:pt x="152400" y="213360"/>
                </a:lnTo>
                <a:lnTo>
                  <a:pt x="160020" y="205740"/>
                </a:lnTo>
                <a:lnTo>
                  <a:pt x="167640" y="190500"/>
                </a:lnTo>
                <a:lnTo>
                  <a:pt x="167640" y="182880"/>
                </a:lnTo>
                <a:lnTo>
                  <a:pt x="167640" y="167640"/>
                </a:lnTo>
                <a:lnTo>
                  <a:pt x="167640" y="160020"/>
                </a:lnTo>
                <a:lnTo>
                  <a:pt x="160020" y="152400"/>
                </a:lnTo>
                <a:lnTo>
                  <a:pt x="152400" y="152400"/>
                </a:lnTo>
                <a:lnTo>
                  <a:pt x="144780" y="152400"/>
                </a:lnTo>
                <a:lnTo>
                  <a:pt x="137160" y="152400"/>
                </a:lnTo>
                <a:lnTo>
                  <a:pt x="129540" y="160020"/>
                </a:lnTo>
                <a:lnTo>
                  <a:pt x="114300" y="175260"/>
                </a:lnTo>
                <a:lnTo>
                  <a:pt x="106680" y="182880"/>
                </a:lnTo>
                <a:lnTo>
                  <a:pt x="99060" y="205740"/>
                </a:lnTo>
                <a:lnTo>
                  <a:pt x="83820" y="220980"/>
                </a:lnTo>
                <a:lnTo>
                  <a:pt x="76200" y="243840"/>
                </a:lnTo>
                <a:lnTo>
                  <a:pt x="68580" y="266700"/>
                </a:lnTo>
                <a:lnTo>
                  <a:pt x="60960" y="297180"/>
                </a:lnTo>
                <a:lnTo>
                  <a:pt x="60960" y="2971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7" name="Freeform 1096"/>
          <p:cNvSpPr/>
          <p:nvPr/>
        </p:nvSpPr>
        <p:spPr>
          <a:xfrm>
            <a:off x="3086100" y="5913120"/>
            <a:ext cx="167641" cy="15241"/>
          </a:xfrm>
          <a:custGeom>
            <a:avLst/>
            <a:gdLst/>
            <a:ahLst/>
            <a:cxnLst/>
            <a:rect l="0" t="0" r="0" b="0"/>
            <a:pathLst>
              <a:path w="167641" h="15241">
                <a:moveTo>
                  <a:pt x="0" y="15240"/>
                </a:moveTo>
                <a:lnTo>
                  <a:pt x="0" y="15240"/>
                </a:lnTo>
                <a:lnTo>
                  <a:pt x="0" y="1524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8580" y="0"/>
                </a:lnTo>
                <a:lnTo>
                  <a:pt x="76200" y="0"/>
                </a:lnTo>
                <a:lnTo>
                  <a:pt x="83820" y="0"/>
                </a:lnTo>
                <a:lnTo>
                  <a:pt x="91440" y="0"/>
                </a:lnTo>
                <a:lnTo>
                  <a:pt x="106680" y="0"/>
                </a:lnTo>
                <a:lnTo>
                  <a:pt x="114300" y="0"/>
                </a:lnTo>
                <a:lnTo>
                  <a:pt x="121920" y="0"/>
                </a:lnTo>
                <a:lnTo>
                  <a:pt x="137160" y="0"/>
                </a:lnTo>
                <a:lnTo>
                  <a:pt x="144780" y="0"/>
                </a:lnTo>
                <a:lnTo>
                  <a:pt x="152400" y="0"/>
                </a:lnTo>
                <a:lnTo>
                  <a:pt x="167640" y="0"/>
                </a:lnTo>
                <a:lnTo>
                  <a:pt x="16764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8" name="Freeform 1097"/>
          <p:cNvSpPr/>
          <p:nvPr/>
        </p:nvSpPr>
        <p:spPr>
          <a:xfrm>
            <a:off x="3063240" y="6035040"/>
            <a:ext cx="144781" cy="7621"/>
          </a:xfrm>
          <a:custGeom>
            <a:avLst/>
            <a:gdLst/>
            <a:ahLst/>
            <a:cxnLst/>
            <a:rect l="0" t="0" r="0" b="0"/>
            <a:pathLst>
              <a:path w="144781" h="762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7620" y="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60960" y="0"/>
                </a:lnTo>
                <a:lnTo>
                  <a:pt x="76200" y="0"/>
                </a:lnTo>
                <a:lnTo>
                  <a:pt x="99060" y="0"/>
                </a:lnTo>
                <a:lnTo>
                  <a:pt x="114300" y="0"/>
                </a:lnTo>
                <a:lnTo>
                  <a:pt x="144780" y="0"/>
                </a:lnTo>
                <a:lnTo>
                  <a:pt x="14478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9" name="Freeform 1098"/>
          <p:cNvSpPr/>
          <p:nvPr/>
        </p:nvSpPr>
        <p:spPr>
          <a:xfrm>
            <a:off x="3360420" y="5882640"/>
            <a:ext cx="175261" cy="137161"/>
          </a:xfrm>
          <a:custGeom>
            <a:avLst/>
            <a:gdLst/>
            <a:ahLst/>
            <a:cxnLst/>
            <a:rect l="0" t="0" r="0" b="0"/>
            <a:pathLst>
              <a:path w="175261" h="137161">
                <a:moveTo>
                  <a:pt x="175260" y="0"/>
                </a:moveTo>
                <a:lnTo>
                  <a:pt x="175260" y="0"/>
                </a:lnTo>
                <a:lnTo>
                  <a:pt x="175260" y="0"/>
                </a:lnTo>
                <a:lnTo>
                  <a:pt x="167640" y="7620"/>
                </a:lnTo>
                <a:lnTo>
                  <a:pt x="167640" y="15240"/>
                </a:lnTo>
                <a:lnTo>
                  <a:pt x="167640" y="15240"/>
                </a:lnTo>
                <a:lnTo>
                  <a:pt x="160020" y="22860"/>
                </a:lnTo>
                <a:lnTo>
                  <a:pt x="160020" y="22860"/>
                </a:lnTo>
                <a:lnTo>
                  <a:pt x="152400" y="30480"/>
                </a:lnTo>
                <a:lnTo>
                  <a:pt x="144780" y="38100"/>
                </a:lnTo>
                <a:lnTo>
                  <a:pt x="137160" y="45720"/>
                </a:lnTo>
                <a:lnTo>
                  <a:pt x="129540" y="45720"/>
                </a:lnTo>
                <a:lnTo>
                  <a:pt x="114300" y="53340"/>
                </a:lnTo>
                <a:lnTo>
                  <a:pt x="106680" y="60960"/>
                </a:lnTo>
                <a:lnTo>
                  <a:pt x="99060" y="68580"/>
                </a:lnTo>
                <a:lnTo>
                  <a:pt x="83820" y="76200"/>
                </a:lnTo>
                <a:lnTo>
                  <a:pt x="76200" y="83820"/>
                </a:lnTo>
                <a:lnTo>
                  <a:pt x="60960" y="91440"/>
                </a:lnTo>
                <a:lnTo>
                  <a:pt x="53340" y="99060"/>
                </a:lnTo>
                <a:lnTo>
                  <a:pt x="38100" y="106680"/>
                </a:lnTo>
                <a:lnTo>
                  <a:pt x="30480" y="114300"/>
                </a:lnTo>
                <a:lnTo>
                  <a:pt x="22860" y="121920"/>
                </a:lnTo>
                <a:lnTo>
                  <a:pt x="15240" y="121920"/>
                </a:lnTo>
                <a:lnTo>
                  <a:pt x="0" y="137160"/>
                </a:lnTo>
                <a:lnTo>
                  <a:pt x="0" y="1371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0" name="Freeform 1099"/>
          <p:cNvSpPr/>
          <p:nvPr/>
        </p:nvSpPr>
        <p:spPr>
          <a:xfrm>
            <a:off x="3368040" y="5875020"/>
            <a:ext cx="121921" cy="160021"/>
          </a:xfrm>
          <a:custGeom>
            <a:avLst/>
            <a:gdLst/>
            <a:ahLst/>
            <a:cxnLst/>
            <a:rect l="0" t="0" r="0" b="0"/>
            <a:pathLst>
              <a:path w="121921" h="16002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15240"/>
                </a:lnTo>
                <a:lnTo>
                  <a:pt x="38100" y="22860"/>
                </a:lnTo>
                <a:lnTo>
                  <a:pt x="45720" y="30480"/>
                </a:lnTo>
                <a:lnTo>
                  <a:pt x="53340" y="38100"/>
                </a:lnTo>
                <a:lnTo>
                  <a:pt x="60960" y="53340"/>
                </a:lnTo>
                <a:lnTo>
                  <a:pt x="68580" y="68580"/>
                </a:lnTo>
                <a:lnTo>
                  <a:pt x="68580" y="76200"/>
                </a:lnTo>
                <a:lnTo>
                  <a:pt x="83820" y="91440"/>
                </a:lnTo>
                <a:lnTo>
                  <a:pt x="83820" y="99060"/>
                </a:lnTo>
                <a:lnTo>
                  <a:pt x="91440" y="114300"/>
                </a:lnTo>
                <a:lnTo>
                  <a:pt x="99060" y="129540"/>
                </a:lnTo>
                <a:lnTo>
                  <a:pt x="106680" y="137160"/>
                </a:lnTo>
                <a:lnTo>
                  <a:pt x="121920" y="160020"/>
                </a:lnTo>
                <a:lnTo>
                  <a:pt x="121920" y="1600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1" name="Freeform 1100"/>
          <p:cNvSpPr/>
          <p:nvPr/>
        </p:nvSpPr>
        <p:spPr>
          <a:xfrm>
            <a:off x="3558540" y="5699760"/>
            <a:ext cx="175261" cy="182881"/>
          </a:xfrm>
          <a:custGeom>
            <a:avLst/>
            <a:gdLst/>
            <a:ahLst/>
            <a:cxnLst/>
            <a:rect l="0" t="0" r="0" b="0"/>
            <a:pathLst>
              <a:path w="175261" h="182881">
                <a:moveTo>
                  <a:pt x="0" y="38100"/>
                </a:moveTo>
                <a:lnTo>
                  <a:pt x="0" y="30480"/>
                </a:lnTo>
                <a:lnTo>
                  <a:pt x="7620" y="22860"/>
                </a:lnTo>
                <a:lnTo>
                  <a:pt x="7620" y="1524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0960" y="0"/>
                </a:lnTo>
                <a:lnTo>
                  <a:pt x="68580" y="0"/>
                </a:lnTo>
                <a:lnTo>
                  <a:pt x="76200" y="7620"/>
                </a:lnTo>
                <a:lnTo>
                  <a:pt x="83820" y="7620"/>
                </a:lnTo>
                <a:lnTo>
                  <a:pt x="91440" y="15240"/>
                </a:lnTo>
                <a:lnTo>
                  <a:pt x="91440" y="22860"/>
                </a:lnTo>
                <a:lnTo>
                  <a:pt x="99060" y="22860"/>
                </a:lnTo>
                <a:lnTo>
                  <a:pt x="99060" y="30480"/>
                </a:lnTo>
                <a:lnTo>
                  <a:pt x="99060" y="45720"/>
                </a:lnTo>
                <a:lnTo>
                  <a:pt x="106680" y="45720"/>
                </a:lnTo>
                <a:lnTo>
                  <a:pt x="106680" y="60960"/>
                </a:lnTo>
                <a:lnTo>
                  <a:pt x="106680" y="68580"/>
                </a:lnTo>
                <a:lnTo>
                  <a:pt x="106680" y="76200"/>
                </a:lnTo>
                <a:lnTo>
                  <a:pt x="99060" y="83820"/>
                </a:lnTo>
                <a:lnTo>
                  <a:pt x="99060" y="91440"/>
                </a:lnTo>
                <a:lnTo>
                  <a:pt x="99060" y="106680"/>
                </a:lnTo>
                <a:lnTo>
                  <a:pt x="99060" y="106680"/>
                </a:lnTo>
                <a:lnTo>
                  <a:pt x="91440" y="114300"/>
                </a:lnTo>
                <a:lnTo>
                  <a:pt x="91440" y="121920"/>
                </a:lnTo>
                <a:lnTo>
                  <a:pt x="91440" y="129540"/>
                </a:lnTo>
                <a:lnTo>
                  <a:pt x="91440" y="137160"/>
                </a:lnTo>
                <a:lnTo>
                  <a:pt x="91440" y="144780"/>
                </a:lnTo>
                <a:lnTo>
                  <a:pt x="91440" y="144780"/>
                </a:lnTo>
                <a:lnTo>
                  <a:pt x="91440" y="152400"/>
                </a:lnTo>
                <a:lnTo>
                  <a:pt x="91440" y="152400"/>
                </a:lnTo>
                <a:lnTo>
                  <a:pt x="91440" y="160020"/>
                </a:lnTo>
                <a:lnTo>
                  <a:pt x="99060" y="160020"/>
                </a:lnTo>
                <a:lnTo>
                  <a:pt x="99060" y="160020"/>
                </a:lnTo>
                <a:lnTo>
                  <a:pt x="99060" y="160020"/>
                </a:lnTo>
                <a:lnTo>
                  <a:pt x="106680" y="167640"/>
                </a:lnTo>
                <a:lnTo>
                  <a:pt x="114300" y="167640"/>
                </a:lnTo>
                <a:lnTo>
                  <a:pt x="114300" y="167640"/>
                </a:lnTo>
                <a:lnTo>
                  <a:pt x="121920" y="175260"/>
                </a:lnTo>
                <a:lnTo>
                  <a:pt x="129540" y="175260"/>
                </a:lnTo>
                <a:lnTo>
                  <a:pt x="144780" y="175260"/>
                </a:lnTo>
                <a:lnTo>
                  <a:pt x="152400" y="175260"/>
                </a:lnTo>
                <a:lnTo>
                  <a:pt x="152400" y="182880"/>
                </a:lnTo>
                <a:lnTo>
                  <a:pt x="160020" y="182880"/>
                </a:lnTo>
                <a:lnTo>
                  <a:pt x="175260" y="182880"/>
                </a:lnTo>
                <a:lnTo>
                  <a:pt x="175260" y="1828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2" name="Freeform 1101"/>
          <p:cNvSpPr/>
          <p:nvPr/>
        </p:nvSpPr>
        <p:spPr>
          <a:xfrm>
            <a:off x="1051560" y="5631180"/>
            <a:ext cx="1729741" cy="365761"/>
          </a:xfrm>
          <a:custGeom>
            <a:avLst/>
            <a:gdLst/>
            <a:ahLst/>
            <a:cxnLst/>
            <a:rect l="0" t="0" r="0" b="0"/>
            <a:pathLst>
              <a:path w="1729741" h="365761">
                <a:moveTo>
                  <a:pt x="30480" y="121920"/>
                </a:moveTo>
                <a:lnTo>
                  <a:pt x="30480" y="121920"/>
                </a:lnTo>
                <a:lnTo>
                  <a:pt x="38100" y="121920"/>
                </a:lnTo>
                <a:lnTo>
                  <a:pt x="45720" y="121920"/>
                </a:lnTo>
                <a:lnTo>
                  <a:pt x="53340" y="121920"/>
                </a:lnTo>
                <a:lnTo>
                  <a:pt x="53340" y="121920"/>
                </a:lnTo>
                <a:lnTo>
                  <a:pt x="60960" y="121920"/>
                </a:lnTo>
                <a:lnTo>
                  <a:pt x="68580" y="129540"/>
                </a:lnTo>
                <a:lnTo>
                  <a:pt x="68580" y="129540"/>
                </a:lnTo>
                <a:lnTo>
                  <a:pt x="76200" y="129540"/>
                </a:lnTo>
                <a:lnTo>
                  <a:pt x="83820" y="137160"/>
                </a:lnTo>
                <a:lnTo>
                  <a:pt x="91440" y="137160"/>
                </a:lnTo>
                <a:lnTo>
                  <a:pt x="91440" y="144780"/>
                </a:lnTo>
                <a:lnTo>
                  <a:pt x="99060" y="152400"/>
                </a:lnTo>
                <a:lnTo>
                  <a:pt x="99060" y="152400"/>
                </a:lnTo>
                <a:lnTo>
                  <a:pt x="106680" y="160020"/>
                </a:lnTo>
                <a:lnTo>
                  <a:pt x="106680" y="175260"/>
                </a:lnTo>
                <a:lnTo>
                  <a:pt x="106680" y="175260"/>
                </a:lnTo>
                <a:lnTo>
                  <a:pt x="106680" y="182880"/>
                </a:lnTo>
                <a:lnTo>
                  <a:pt x="106680" y="198120"/>
                </a:lnTo>
                <a:lnTo>
                  <a:pt x="106680" y="205740"/>
                </a:lnTo>
                <a:lnTo>
                  <a:pt x="106680" y="213360"/>
                </a:lnTo>
                <a:lnTo>
                  <a:pt x="106680" y="220980"/>
                </a:lnTo>
                <a:lnTo>
                  <a:pt x="106680" y="228600"/>
                </a:lnTo>
                <a:lnTo>
                  <a:pt x="99060" y="243840"/>
                </a:lnTo>
                <a:lnTo>
                  <a:pt x="99060" y="251460"/>
                </a:lnTo>
                <a:lnTo>
                  <a:pt x="99060" y="259080"/>
                </a:lnTo>
                <a:lnTo>
                  <a:pt x="91440" y="266700"/>
                </a:lnTo>
                <a:lnTo>
                  <a:pt x="83820" y="281940"/>
                </a:lnTo>
                <a:lnTo>
                  <a:pt x="76200" y="289560"/>
                </a:lnTo>
                <a:lnTo>
                  <a:pt x="68580" y="297180"/>
                </a:lnTo>
                <a:lnTo>
                  <a:pt x="60960" y="312420"/>
                </a:lnTo>
                <a:lnTo>
                  <a:pt x="60960" y="320040"/>
                </a:lnTo>
                <a:lnTo>
                  <a:pt x="53340" y="327660"/>
                </a:lnTo>
                <a:lnTo>
                  <a:pt x="45720" y="335280"/>
                </a:lnTo>
                <a:lnTo>
                  <a:pt x="38100" y="342900"/>
                </a:lnTo>
                <a:lnTo>
                  <a:pt x="30480" y="342900"/>
                </a:lnTo>
                <a:lnTo>
                  <a:pt x="30480" y="350520"/>
                </a:lnTo>
                <a:lnTo>
                  <a:pt x="22860" y="358140"/>
                </a:lnTo>
                <a:lnTo>
                  <a:pt x="15240" y="358140"/>
                </a:lnTo>
                <a:lnTo>
                  <a:pt x="15240" y="365760"/>
                </a:lnTo>
                <a:lnTo>
                  <a:pt x="7620" y="365760"/>
                </a:lnTo>
                <a:lnTo>
                  <a:pt x="7620" y="365760"/>
                </a:lnTo>
                <a:lnTo>
                  <a:pt x="7620" y="358140"/>
                </a:lnTo>
                <a:lnTo>
                  <a:pt x="0" y="358140"/>
                </a:lnTo>
                <a:lnTo>
                  <a:pt x="0" y="350520"/>
                </a:lnTo>
                <a:lnTo>
                  <a:pt x="0" y="350520"/>
                </a:lnTo>
                <a:lnTo>
                  <a:pt x="0" y="342900"/>
                </a:lnTo>
                <a:lnTo>
                  <a:pt x="0" y="335280"/>
                </a:lnTo>
                <a:lnTo>
                  <a:pt x="0" y="327660"/>
                </a:lnTo>
                <a:lnTo>
                  <a:pt x="0" y="320040"/>
                </a:lnTo>
                <a:lnTo>
                  <a:pt x="0" y="312420"/>
                </a:lnTo>
                <a:lnTo>
                  <a:pt x="7620" y="297180"/>
                </a:lnTo>
                <a:lnTo>
                  <a:pt x="7620" y="289560"/>
                </a:lnTo>
                <a:lnTo>
                  <a:pt x="15240" y="274320"/>
                </a:lnTo>
                <a:lnTo>
                  <a:pt x="22860" y="266700"/>
                </a:lnTo>
                <a:lnTo>
                  <a:pt x="30480" y="251460"/>
                </a:lnTo>
                <a:lnTo>
                  <a:pt x="38100" y="243840"/>
                </a:lnTo>
                <a:lnTo>
                  <a:pt x="45720" y="228600"/>
                </a:lnTo>
                <a:lnTo>
                  <a:pt x="53340" y="220980"/>
                </a:lnTo>
                <a:lnTo>
                  <a:pt x="68580" y="205740"/>
                </a:lnTo>
                <a:lnTo>
                  <a:pt x="76200" y="198120"/>
                </a:lnTo>
                <a:lnTo>
                  <a:pt x="91440" y="182880"/>
                </a:lnTo>
                <a:lnTo>
                  <a:pt x="99060" y="175260"/>
                </a:lnTo>
                <a:lnTo>
                  <a:pt x="106680" y="167640"/>
                </a:lnTo>
                <a:lnTo>
                  <a:pt x="121920" y="160020"/>
                </a:lnTo>
                <a:lnTo>
                  <a:pt x="129540" y="152400"/>
                </a:lnTo>
                <a:lnTo>
                  <a:pt x="144780" y="144780"/>
                </a:lnTo>
                <a:lnTo>
                  <a:pt x="152400" y="137160"/>
                </a:lnTo>
                <a:lnTo>
                  <a:pt x="160020" y="129540"/>
                </a:lnTo>
                <a:lnTo>
                  <a:pt x="175260" y="121920"/>
                </a:lnTo>
                <a:lnTo>
                  <a:pt x="182880" y="121920"/>
                </a:lnTo>
                <a:lnTo>
                  <a:pt x="198120" y="114300"/>
                </a:lnTo>
                <a:lnTo>
                  <a:pt x="213360" y="106680"/>
                </a:lnTo>
                <a:lnTo>
                  <a:pt x="220980" y="106680"/>
                </a:lnTo>
                <a:lnTo>
                  <a:pt x="236220" y="99060"/>
                </a:lnTo>
                <a:lnTo>
                  <a:pt x="243840" y="99060"/>
                </a:lnTo>
                <a:lnTo>
                  <a:pt x="259080" y="99060"/>
                </a:lnTo>
                <a:lnTo>
                  <a:pt x="266700" y="99060"/>
                </a:lnTo>
                <a:lnTo>
                  <a:pt x="281940" y="91440"/>
                </a:lnTo>
                <a:lnTo>
                  <a:pt x="297180" y="91440"/>
                </a:lnTo>
                <a:lnTo>
                  <a:pt x="312420" y="91440"/>
                </a:lnTo>
                <a:lnTo>
                  <a:pt x="320040" y="91440"/>
                </a:lnTo>
                <a:lnTo>
                  <a:pt x="335280" y="91440"/>
                </a:lnTo>
                <a:lnTo>
                  <a:pt x="350520" y="91440"/>
                </a:lnTo>
                <a:lnTo>
                  <a:pt x="365760" y="91440"/>
                </a:lnTo>
                <a:lnTo>
                  <a:pt x="381000" y="91440"/>
                </a:lnTo>
                <a:lnTo>
                  <a:pt x="396240" y="91440"/>
                </a:lnTo>
                <a:lnTo>
                  <a:pt x="411480" y="91440"/>
                </a:lnTo>
                <a:lnTo>
                  <a:pt x="426720" y="91440"/>
                </a:lnTo>
                <a:lnTo>
                  <a:pt x="441960" y="83820"/>
                </a:lnTo>
                <a:lnTo>
                  <a:pt x="457200" y="83820"/>
                </a:lnTo>
                <a:lnTo>
                  <a:pt x="472440" y="83820"/>
                </a:lnTo>
                <a:lnTo>
                  <a:pt x="487680" y="83820"/>
                </a:lnTo>
                <a:lnTo>
                  <a:pt x="502920" y="83820"/>
                </a:lnTo>
                <a:lnTo>
                  <a:pt x="518160" y="76200"/>
                </a:lnTo>
                <a:lnTo>
                  <a:pt x="533400" y="76200"/>
                </a:lnTo>
                <a:lnTo>
                  <a:pt x="548640" y="76200"/>
                </a:lnTo>
                <a:lnTo>
                  <a:pt x="571500" y="76200"/>
                </a:lnTo>
                <a:lnTo>
                  <a:pt x="586740" y="68580"/>
                </a:lnTo>
                <a:lnTo>
                  <a:pt x="601980" y="68580"/>
                </a:lnTo>
                <a:lnTo>
                  <a:pt x="617220" y="68580"/>
                </a:lnTo>
                <a:lnTo>
                  <a:pt x="640080" y="60960"/>
                </a:lnTo>
                <a:lnTo>
                  <a:pt x="655320" y="60960"/>
                </a:lnTo>
                <a:lnTo>
                  <a:pt x="670560" y="60960"/>
                </a:lnTo>
                <a:lnTo>
                  <a:pt x="693420" y="53340"/>
                </a:lnTo>
                <a:lnTo>
                  <a:pt x="708660" y="53340"/>
                </a:lnTo>
                <a:lnTo>
                  <a:pt x="731520" y="53340"/>
                </a:lnTo>
                <a:lnTo>
                  <a:pt x="746760" y="53340"/>
                </a:lnTo>
                <a:lnTo>
                  <a:pt x="769620" y="45720"/>
                </a:lnTo>
                <a:lnTo>
                  <a:pt x="784860" y="45720"/>
                </a:lnTo>
                <a:lnTo>
                  <a:pt x="807720" y="45720"/>
                </a:lnTo>
                <a:lnTo>
                  <a:pt x="830580" y="45720"/>
                </a:lnTo>
                <a:lnTo>
                  <a:pt x="845820" y="38100"/>
                </a:lnTo>
                <a:lnTo>
                  <a:pt x="861060" y="38100"/>
                </a:lnTo>
                <a:lnTo>
                  <a:pt x="883920" y="38100"/>
                </a:lnTo>
                <a:lnTo>
                  <a:pt x="906780" y="38100"/>
                </a:lnTo>
                <a:lnTo>
                  <a:pt x="922020" y="38100"/>
                </a:lnTo>
                <a:lnTo>
                  <a:pt x="944880" y="38100"/>
                </a:lnTo>
                <a:lnTo>
                  <a:pt x="960120" y="38100"/>
                </a:lnTo>
                <a:lnTo>
                  <a:pt x="982980" y="30480"/>
                </a:lnTo>
                <a:lnTo>
                  <a:pt x="998220" y="30480"/>
                </a:lnTo>
                <a:lnTo>
                  <a:pt x="1013460" y="30480"/>
                </a:lnTo>
                <a:lnTo>
                  <a:pt x="1036320" y="30480"/>
                </a:lnTo>
                <a:lnTo>
                  <a:pt x="1051560" y="22860"/>
                </a:lnTo>
                <a:lnTo>
                  <a:pt x="1074420" y="22860"/>
                </a:lnTo>
                <a:lnTo>
                  <a:pt x="1089660" y="22860"/>
                </a:lnTo>
                <a:lnTo>
                  <a:pt x="1104900" y="22860"/>
                </a:lnTo>
                <a:lnTo>
                  <a:pt x="1127760" y="22860"/>
                </a:lnTo>
                <a:lnTo>
                  <a:pt x="1143000" y="15240"/>
                </a:lnTo>
                <a:lnTo>
                  <a:pt x="1158240" y="15240"/>
                </a:lnTo>
                <a:lnTo>
                  <a:pt x="1181100" y="15240"/>
                </a:lnTo>
                <a:lnTo>
                  <a:pt x="1196340" y="15240"/>
                </a:lnTo>
                <a:lnTo>
                  <a:pt x="1211580" y="15240"/>
                </a:lnTo>
                <a:lnTo>
                  <a:pt x="1226820" y="7620"/>
                </a:lnTo>
                <a:lnTo>
                  <a:pt x="1249680" y="7620"/>
                </a:lnTo>
                <a:lnTo>
                  <a:pt x="1264920" y="7620"/>
                </a:lnTo>
                <a:lnTo>
                  <a:pt x="1280160" y="7620"/>
                </a:lnTo>
                <a:lnTo>
                  <a:pt x="1295400" y="7620"/>
                </a:lnTo>
                <a:lnTo>
                  <a:pt x="1318260" y="7620"/>
                </a:lnTo>
                <a:lnTo>
                  <a:pt x="1333500" y="7620"/>
                </a:lnTo>
                <a:lnTo>
                  <a:pt x="1348740" y="7620"/>
                </a:lnTo>
                <a:lnTo>
                  <a:pt x="1363980" y="7620"/>
                </a:lnTo>
                <a:lnTo>
                  <a:pt x="1379220" y="0"/>
                </a:lnTo>
                <a:lnTo>
                  <a:pt x="1394460" y="0"/>
                </a:lnTo>
                <a:lnTo>
                  <a:pt x="1417320" y="0"/>
                </a:lnTo>
                <a:lnTo>
                  <a:pt x="1432560" y="0"/>
                </a:lnTo>
                <a:lnTo>
                  <a:pt x="1447800" y="0"/>
                </a:lnTo>
                <a:lnTo>
                  <a:pt x="1463040" y="0"/>
                </a:lnTo>
                <a:lnTo>
                  <a:pt x="1478280" y="7620"/>
                </a:lnTo>
                <a:lnTo>
                  <a:pt x="1493520" y="7620"/>
                </a:lnTo>
                <a:lnTo>
                  <a:pt x="1508760" y="7620"/>
                </a:lnTo>
                <a:lnTo>
                  <a:pt x="1524000" y="7620"/>
                </a:lnTo>
                <a:lnTo>
                  <a:pt x="1539240" y="7620"/>
                </a:lnTo>
                <a:lnTo>
                  <a:pt x="1554480" y="7620"/>
                </a:lnTo>
                <a:lnTo>
                  <a:pt x="1569720" y="7620"/>
                </a:lnTo>
                <a:lnTo>
                  <a:pt x="1577340" y="7620"/>
                </a:lnTo>
                <a:lnTo>
                  <a:pt x="1592580" y="7620"/>
                </a:lnTo>
                <a:lnTo>
                  <a:pt x="1607820" y="7620"/>
                </a:lnTo>
                <a:lnTo>
                  <a:pt x="1623060" y="7620"/>
                </a:lnTo>
                <a:lnTo>
                  <a:pt x="1630680" y="15240"/>
                </a:lnTo>
                <a:lnTo>
                  <a:pt x="1638300" y="15240"/>
                </a:lnTo>
                <a:lnTo>
                  <a:pt x="1653540" y="15240"/>
                </a:lnTo>
                <a:lnTo>
                  <a:pt x="1668780" y="15240"/>
                </a:lnTo>
                <a:lnTo>
                  <a:pt x="1676400" y="15240"/>
                </a:lnTo>
                <a:lnTo>
                  <a:pt x="1684020" y="15240"/>
                </a:lnTo>
                <a:lnTo>
                  <a:pt x="1691640" y="15240"/>
                </a:lnTo>
                <a:lnTo>
                  <a:pt x="1699260" y="15240"/>
                </a:lnTo>
                <a:lnTo>
                  <a:pt x="1714500" y="15240"/>
                </a:lnTo>
                <a:lnTo>
                  <a:pt x="1722120" y="15240"/>
                </a:lnTo>
                <a:lnTo>
                  <a:pt x="1722120" y="7620"/>
                </a:lnTo>
                <a:lnTo>
                  <a:pt x="1729740" y="7620"/>
                </a:lnTo>
                <a:lnTo>
                  <a:pt x="172974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3" name="Freeform 1102"/>
          <p:cNvSpPr/>
          <p:nvPr/>
        </p:nvSpPr>
        <p:spPr>
          <a:xfrm>
            <a:off x="1684020" y="3238500"/>
            <a:ext cx="320041" cy="190501"/>
          </a:xfrm>
          <a:custGeom>
            <a:avLst/>
            <a:gdLst/>
            <a:ahLst/>
            <a:cxnLst/>
            <a:rect l="0" t="0" r="0" b="0"/>
            <a:pathLst>
              <a:path w="320041" h="190501">
                <a:moveTo>
                  <a:pt x="7620" y="53340"/>
                </a:moveTo>
                <a:lnTo>
                  <a:pt x="7620" y="5334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7620" y="38100"/>
                </a:lnTo>
                <a:lnTo>
                  <a:pt x="7620" y="38100"/>
                </a:lnTo>
                <a:lnTo>
                  <a:pt x="7620" y="30480"/>
                </a:lnTo>
                <a:lnTo>
                  <a:pt x="15240" y="22860"/>
                </a:lnTo>
                <a:lnTo>
                  <a:pt x="22860" y="22860"/>
                </a:lnTo>
                <a:lnTo>
                  <a:pt x="30480" y="15240"/>
                </a:lnTo>
                <a:lnTo>
                  <a:pt x="38100" y="15240"/>
                </a:lnTo>
                <a:lnTo>
                  <a:pt x="53340" y="7620"/>
                </a:lnTo>
                <a:lnTo>
                  <a:pt x="60960" y="7620"/>
                </a:lnTo>
                <a:lnTo>
                  <a:pt x="76200" y="7620"/>
                </a:lnTo>
                <a:lnTo>
                  <a:pt x="91440" y="0"/>
                </a:lnTo>
                <a:lnTo>
                  <a:pt x="106680" y="0"/>
                </a:lnTo>
                <a:lnTo>
                  <a:pt x="121920" y="0"/>
                </a:lnTo>
                <a:lnTo>
                  <a:pt x="137160" y="0"/>
                </a:lnTo>
                <a:lnTo>
                  <a:pt x="152400" y="7620"/>
                </a:lnTo>
                <a:lnTo>
                  <a:pt x="167640" y="7620"/>
                </a:lnTo>
                <a:lnTo>
                  <a:pt x="175260" y="7620"/>
                </a:lnTo>
                <a:lnTo>
                  <a:pt x="190500" y="15240"/>
                </a:lnTo>
                <a:lnTo>
                  <a:pt x="198120" y="15240"/>
                </a:lnTo>
                <a:lnTo>
                  <a:pt x="205740" y="22860"/>
                </a:lnTo>
                <a:lnTo>
                  <a:pt x="213360" y="30480"/>
                </a:lnTo>
                <a:lnTo>
                  <a:pt x="213360" y="38100"/>
                </a:lnTo>
                <a:lnTo>
                  <a:pt x="213360" y="38100"/>
                </a:lnTo>
                <a:lnTo>
                  <a:pt x="213360" y="45720"/>
                </a:lnTo>
                <a:lnTo>
                  <a:pt x="213360" y="53340"/>
                </a:lnTo>
                <a:lnTo>
                  <a:pt x="205740" y="68580"/>
                </a:lnTo>
                <a:lnTo>
                  <a:pt x="198120" y="76200"/>
                </a:lnTo>
                <a:lnTo>
                  <a:pt x="190500" y="83820"/>
                </a:lnTo>
                <a:lnTo>
                  <a:pt x="175260" y="91440"/>
                </a:lnTo>
                <a:lnTo>
                  <a:pt x="167640" y="106680"/>
                </a:lnTo>
                <a:lnTo>
                  <a:pt x="160020" y="114300"/>
                </a:lnTo>
                <a:lnTo>
                  <a:pt x="144780" y="121920"/>
                </a:lnTo>
                <a:lnTo>
                  <a:pt x="137160" y="129540"/>
                </a:lnTo>
                <a:lnTo>
                  <a:pt x="121920" y="137160"/>
                </a:lnTo>
                <a:lnTo>
                  <a:pt x="114300" y="144780"/>
                </a:lnTo>
                <a:lnTo>
                  <a:pt x="106680" y="152400"/>
                </a:lnTo>
                <a:lnTo>
                  <a:pt x="106680" y="160020"/>
                </a:lnTo>
                <a:lnTo>
                  <a:pt x="106680" y="167640"/>
                </a:lnTo>
                <a:lnTo>
                  <a:pt x="106680" y="167640"/>
                </a:lnTo>
                <a:lnTo>
                  <a:pt x="106680" y="175260"/>
                </a:lnTo>
                <a:lnTo>
                  <a:pt x="114300" y="175260"/>
                </a:lnTo>
                <a:lnTo>
                  <a:pt x="129540" y="182880"/>
                </a:lnTo>
                <a:lnTo>
                  <a:pt x="144780" y="182880"/>
                </a:lnTo>
                <a:lnTo>
                  <a:pt x="160020" y="190500"/>
                </a:lnTo>
                <a:lnTo>
                  <a:pt x="182880" y="190500"/>
                </a:lnTo>
                <a:lnTo>
                  <a:pt x="205740" y="182880"/>
                </a:lnTo>
                <a:lnTo>
                  <a:pt x="220980" y="182880"/>
                </a:lnTo>
                <a:lnTo>
                  <a:pt x="251460" y="182880"/>
                </a:lnTo>
                <a:lnTo>
                  <a:pt x="266700" y="175260"/>
                </a:lnTo>
                <a:lnTo>
                  <a:pt x="289560" y="175260"/>
                </a:lnTo>
                <a:lnTo>
                  <a:pt x="320040" y="175260"/>
                </a:lnTo>
                <a:lnTo>
                  <a:pt x="320040" y="1752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4" name="Freeform 1103"/>
          <p:cNvSpPr/>
          <p:nvPr/>
        </p:nvSpPr>
        <p:spPr>
          <a:xfrm>
            <a:off x="2072640" y="3268980"/>
            <a:ext cx="182881" cy="190501"/>
          </a:xfrm>
          <a:custGeom>
            <a:avLst/>
            <a:gdLst/>
            <a:ahLst/>
            <a:cxnLst/>
            <a:rect l="0" t="0" r="0" b="0"/>
            <a:pathLst>
              <a:path w="182881" h="190501">
                <a:moveTo>
                  <a:pt x="0" y="7620"/>
                </a:moveTo>
                <a:lnTo>
                  <a:pt x="0" y="762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53340" y="0"/>
                </a:lnTo>
                <a:lnTo>
                  <a:pt x="68580" y="0"/>
                </a:lnTo>
                <a:lnTo>
                  <a:pt x="83820" y="0"/>
                </a:lnTo>
                <a:lnTo>
                  <a:pt x="99060" y="0"/>
                </a:lnTo>
                <a:lnTo>
                  <a:pt x="114300" y="0"/>
                </a:lnTo>
                <a:lnTo>
                  <a:pt x="129540" y="0"/>
                </a:lnTo>
                <a:lnTo>
                  <a:pt x="137160" y="0"/>
                </a:lnTo>
                <a:lnTo>
                  <a:pt x="152400" y="0"/>
                </a:lnTo>
                <a:lnTo>
                  <a:pt x="160020" y="0"/>
                </a:lnTo>
                <a:lnTo>
                  <a:pt x="167640" y="0"/>
                </a:lnTo>
                <a:lnTo>
                  <a:pt x="175260" y="0"/>
                </a:lnTo>
                <a:lnTo>
                  <a:pt x="175260" y="7620"/>
                </a:lnTo>
                <a:lnTo>
                  <a:pt x="182880" y="7620"/>
                </a:lnTo>
                <a:lnTo>
                  <a:pt x="182880" y="7620"/>
                </a:lnTo>
                <a:lnTo>
                  <a:pt x="182880" y="7620"/>
                </a:lnTo>
                <a:lnTo>
                  <a:pt x="182880" y="15240"/>
                </a:lnTo>
                <a:lnTo>
                  <a:pt x="182880" y="15240"/>
                </a:lnTo>
                <a:lnTo>
                  <a:pt x="175260" y="22860"/>
                </a:lnTo>
                <a:lnTo>
                  <a:pt x="175260" y="30480"/>
                </a:lnTo>
                <a:lnTo>
                  <a:pt x="167640" y="38100"/>
                </a:lnTo>
                <a:lnTo>
                  <a:pt x="160020" y="45720"/>
                </a:lnTo>
                <a:lnTo>
                  <a:pt x="152400" y="53340"/>
                </a:lnTo>
                <a:lnTo>
                  <a:pt x="137160" y="68580"/>
                </a:lnTo>
                <a:lnTo>
                  <a:pt x="129540" y="76200"/>
                </a:lnTo>
                <a:lnTo>
                  <a:pt x="121920" y="91440"/>
                </a:lnTo>
                <a:lnTo>
                  <a:pt x="114300" y="106680"/>
                </a:lnTo>
                <a:lnTo>
                  <a:pt x="106680" y="114300"/>
                </a:lnTo>
                <a:lnTo>
                  <a:pt x="99060" y="129540"/>
                </a:lnTo>
                <a:lnTo>
                  <a:pt x="91440" y="144780"/>
                </a:lnTo>
                <a:lnTo>
                  <a:pt x="83820" y="152400"/>
                </a:lnTo>
                <a:lnTo>
                  <a:pt x="83820" y="160020"/>
                </a:lnTo>
                <a:lnTo>
                  <a:pt x="76200" y="167640"/>
                </a:lnTo>
                <a:lnTo>
                  <a:pt x="76200" y="175260"/>
                </a:lnTo>
                <a:lnTo>
                  <a:pt x="76200" y="182880"/>
                </a:lnTo>
                <a:lnTo>
                  <a:pt x="76200" y="190500"/>
                </a:lnTo>
                <a:lnTo>
                  <a:pt x="76200" y="1905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5" name="Freeform 1104"/>
          <p:cNvSpPr/>
          <p:nvPr/>
        </p:nvSpPr>
        <p:spPr>
          <a:xfrm>
            <a:off x="2110740" y="3383280"/>
            <a:ext cx="137161" cy="15241"/>
          </a:xfrm>
          <a:custGeom>
            <a:avLst/>
            <a:gdLst/>
            <a:ahLst/>
            <a:cxnLst/>
            <a:rect l="0" t="0" r="0" b="0"/>
            <a:pathLst>
              <a:path w="137161" h="15241">
                <a:moveTo>
                  <a:pt x="0" y="15240"/>
                </a:moveTo>
                <a:lnTo>
                  <a:pt x="0" y="15240"/>
                </a:lnTo>
                <a:lnTo>
                  <a:pt x="7620" y="7620"/>
                </a:lnTo>
                <a:lnTo>
                  <a:pt x="1524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53340" y="0"/>
                </a:lnTo>
                <a:lnTo>
                  <a:pt x="68580" y="0"/>
                </a:lnTo>
                <a:lnTo>
                  <a:pt x="83820" y="0"/>
                </a:lnTo>
                <a:lnTo>
                  <a:pt x="99060" y="0"/>
                </a:lnTo>
                <a:lnTo>
                  <a:pt x="114300" y="0"/>
                </a:lnTo>
                <a:lnTo>
                  <a:pt x="137160" y="0"/>
                </a:lnTo>
                <a:lnTo>
                  <a:pt x="13716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6" name="Freeform 1105"/>
          <p:cNvSpPr/>
          <p:nvPr/>
        </p:nvSpPr>
        <p:spPr>
          <a:xfrm>
            <a:off x="2324100" y="3406140"/>
            <a:ext cx="15241" cy="7621"/>
          </a:xfrm>
          <a:custGeom>
            <a:avLst/>
            <a:gdLst/>
            <a:ahLst/>
            <a:cxnLst/>
            <a:rect l="0" t="0" r="0" b="0"/>
            <a:pathLst>
              <a:path w="15241" h="7621">
                <a:moveTo>
                  <a:pt x="15240" y="0"/>
                </a:move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7" name="Freeform 1106"/>
          <p:cNvSpPr/>
          <p:nvPr/>
        </p:nvSpPr>
        <p:spPr>
          <a:xfrm>
            <a:off x="2446020" y="3238500"/>
            <a:ext cx="129541" cy="91441"/>
          </a:xfrm>
          <a:custGeom>
            <a:avLst/>
            <a:gdLst/>
            <a:ahLst/>
            <a:cxnLst/>
            <a:rect l="0" t="0" r="0" b="0"/>
            <a:pathLst>
              <a:path w="129541" h="91441">
                <a:moveTo>
                  <a:pt x="30480" y="7620"/>
                </a:moveTo>
                <a:lnTo>
                  <a:pt x="30480" y="762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762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1524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30480"/>
                </a:lnTo>
                <a:lnTo>
                  <a:pt x="38100" y="30480"/>
                </a:lnTo>
                <a:lnTo>
                  <a:pt x="30480" y="38100"/>
                </a:lnTo>
                <a:lnTo>
                  <a:pt x="30480" y="45720"/>
                </a:lnTo>
                <a:lnTo>
                  <a:pt x="22860" y="45720"/>
                </a:lnTo>
                <a:lnTo>
                  <a:pt x="22860" y="53340"/>
                </a:lnTo>
                <a:lnTo>
                  <a:pt x="15240" y="60960"/>
                </a:lnTo>
                <a:lnTo>
                  <a:pt x="7620" y="60960"/>
                </a:lnTo>
                <a:lnTo>
                  <a:pt x="7620" y="68580"/>
                </a:lnTo>
                <a:lnTo>
                  <a:pt x="0" y="76200"/>
                </a:lnTo>
                <a:lnTo>
                  <a:pt x="0" y="76200"/>
                </a:lnTo>
                <a:lnTo>
                  <a:pt x="0" y="83820"/>
                </a:lnTo>
                <a:lnTo>
                  <a:pt x="0" y="91440"/>
                </a:lnTo>
                <a:lnTo>
                  <a:pt x="0" y="91440"/>
                </a:lnTo>
                <a:lnTo>
                  <a:pt x="7620" y="91440"/>
                </a:lnTo>
                <a:lnTo>
                  <a:pt x="15240" y="91440"/>
                </a:lnTo>
                <a:lnTo>
                  <a:pt x="22860" y="91440"/>
                </a:lnTo>
                <a:lnTo>
                  <a:pt x="38100" y="91440"/>
                </a:lnTo>
                <a:lnTo>
                  <a:pt x="45720" y="91440"/>
                </a:lnTo>
                <a:lnTo>
                  <a:pt x="68580" y="91440"/>
                </a:lnTo>
                <a:lnTo>
                  <a:pt x="76200" y="91440"/>
                </a:lnTo>
                <a:lnTo>
                  <a:pt x="91440" y="83820"/>
                </a:lnTo>
                <a:lnTo>
                  <a:pt x="106680" y="83820"/>
                </a:lnTo>
                <a:lnTo>
                  <a:pt x="129540" y="76200"/>
                </a:lnTo>
                <a:lnTo>
                  <a:pt x="129540" y="762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8" name="Freeform 1107"/>
          <p:cNvSpPr/>
          <p:nvPr/>
        </p:nvSpPr>
        <p:spPr>
          <a:xfrm>
            <a:off x="2621280" y="3215640"/>
            <a:ext cx="15241" cy="220981"/>
          </a:xfrm>
          <a:custGeom>
            <a:avLst/>
            <a:gdLst/>
            <a:ahLst/>
            <a:cxnLst/>
            <a:rect l="0" t="0" r="0" b="0"/>
            <a:pathLst>
              <a:path w="15241" h="220981">
                <a:moveTo>
                  <a:pt x="7620" y="0"/>
                </a:moveTo>
                <a:lnTo>
                  <a:pt x="0" y="0"/>
                </a:lnTo>
                <a:lnTo>
                  <a:pt x="0" y="15240"/>
                </a:lnTo>
                <a:lnTo>
                  <a:pt x="0" y="22860"/>
                </a:lnTo>
                <a:lnTo>
                  <a:pt x="0" y="30480"/>
                </a:lnTo>
                <a:lnTo>
                  <a:pt x="0" y="45720"/>
                </a:lnTo>
                <a:lnTo>
                  <a:pt x="0" y="53340"/>
                </a:lnTo>
                <a:lnTo>
                  <a:pt x="0" y="68580"/>
                </a:lnTo>
                <a:lnTo>
                  <a:pt x="0" y="83820"/>
                </a:lnTo>
                <a:lnTo>
                  <a:pt x="0" y="99060"/>
                </a:lnTo>
                <a:lnTo>
                  <a:pt x="0" y="114300"/>
                </a:lnTo>
                <a:lnTo>
                  <a:pt x="0" y="129540"/>
                </a:lnTo>
                <a:lnTo>
                  <a:pt x="0" y="137160"/>
                </a:lnTo>
                <a:lnTo>
                  <a:pt x="7620" y="160020"/>
                </a:lnTo>
                <a:lnTo>
                  <a:pt x="7620" y="175260"/>
                </a:lnTo>
                <a:lnTo>
                  <a:pt x="7620" y="182880"/>
                </a:lnTo>
                <a:lnTo>
                  <a:pt x="15240" y="198120"/>
                </a:lnTo>
                <a:lnTo>
                  <a:pt x="15240" y="220980"/>
                </a:lnTo>
                <a:lnTo>
                  <a:pt x="15240" y="2209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9" name="Freeform 1108"/>
          <p:cNvSpPr/>
          <p:nvPr/>
        </p:nvSpPr>
        <p:spPr>
          <a:xfrm>
            <a:off x="2735580" y="3307080"/>
            <a:ext cx="7621" cy="121921"/>
          </a:xfrm>
          <a:custGeom>
            <a:avLst/>
            <a:gdLst/>
            <a:ahLst/>
            <a:cxnLst/>
            <a:rect l="0" t="0" r="0" b="0"/>
            <a:pathLst>
              <a:path w="7621" h="121921">
                <a:moveTo>
                  <a:pt x="7620" y="0"/>
                </a:move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15240"/>
                </a:lnTo>
                <a:lnTo>
                  <a:pt x="7620" y="22860"/>
                </a:lnTo>
                <a:lnTo>
                  <a:pt x="7620" y="30480"/>
                </a:lnTo>
                <a:lnTo>
                  <a:pt x="7620" y="38100"/>
                </a:lnTo>
                <a:lnTo>
                  <a:pt x="7620" y="45720"/>
                </a:lnTo>
                <a:lnTo>
                  <a:pt x="7620" y="53340"/>
                </a:lnTo>
                <a:lnTo>
                  <a:pt x="7620" y="68580"/>
                </a:lnTo>
                <a:lnTo>
                  <a:pt x="7620" y="76200"/>
                </a:lnTo>
                <a:lnTo>
                  <a:pt x="0" y="83820"/>
                </a:lnTo>
                <a:lnTo>
                  <a:pt x="0" y="91440"/>
                </a:lnTo>
                <a:lnTo>
                  <a:pt x="0" y="99060"/>
                </a:lnTo>
                <a:lnTo>
                  <a:pt x="0" y="106680"/>
                </a:lnTo>
                <a:lnTo>
                  <a:pt x="0" y="106680"/>
                </a:lnTo>
                <a:lnTo>
                  <a:pt x="0" y="121920"/>
                </a:lnTo>
                <a:lnTo>
                  <a:pt x="0" y="1219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0" name="Freeform 1109"/>
          <p:cNvSpPr/>
          <p:nvPr/>
        </p:nvSpPr>
        <p:spPr>
          <a:xfrm>
            <a:off x="2773680" y="3253740"/>
            <a:ext cx="1" cy="22861"/>
          </a:xfrm>
          <a:custGeom>
            <a:avLst/>
            <a:gdLst/>
            <a:ahLst/>
            <a:cxnLst/>
            <a:rect l="0" t="0" r="0" b="0"/>
            <a:pathLst>
              <a:path w="1" h="22861">
                <a:moveTo>
                  <a:pt x="0" y="22860"/>
                </a:moveTo>
                <a:lnTo>
                  <a:pt x="0" y="1524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1" name="Freeform 1110"/>
          <p:cNvSpPr/>
          <p:nvPr/>
        </p:nvSpPr>
        <p:spPr>
          <a:xfrm>
            <a:off x="2842260" y="3307080"/>
            <a:ext cx="160021" cy="129541"/>
          </a:xfrm>
          <a:custGeom>
            <a:avLst/>
            <a:gdLst/>
            <a:ahLst/>
            <a:cxnLst/>
            <a:rect l="0" t="0" r="0" b="0"/>
            <a:pathLst>
              <a:path w="160021" h="129541">
                <a:moveTo>
                  <a:pt x="22860" y="15240"/>
                </a:moveTo>
                <a:lnTo>
                  <a:pt x="22860" y="15240"/>
                </a:lnTo>
                <a:lnTo>
                  <a:pt x="22860" y="22860"/>
                </a:lnTo>
                <a:lnTo>
                  <a:pt x="15240" y="30480"/>
                </a:lnTo>
                <a:lnTo>
                  <a:pt x="15240" y="38100"/>
                </a:lnTo>
                <a:lnTo>
                  <a:pt x="15240" y="38100"/>
                </a:lnTo>
                <a:lnTo>
                  <a:pt x="15240" y="45720"/>
                </a:lnTo>
                <a:lnTo>
                  <a:pt x="15240" y="53340"/>
                </a:lnTo>
                <a:lnTo>
                  <a:pt x="15240" y="53340"/>
                </a:lnTo>
                <a:lnTo>
                  <a:pt x="7620" y="60960"/>
                </a:lnTo>
                <a:lnTo>
                  <a:pt x="7620" y="68580"/>
                </a:lnTo>
                <a:lnTo>
                  <a:pt x="7620" y="76200"/>
                </a:lnTo>
                <a:lnTo>
                  <a:pt x="7620" y="76200"/>
                </a:lnTo>
                <a:lnTo>
                  <a:pt x="0" y="76200"/>
                </a:lnTo>
                <a:lnTo>
                  <a:pt x="0" y="83820"/>
                </a:lnTo>
                <a:lnTo>
                  <a:pt x="0" y="83820"/>
                </a:lnTo>
                <a:lnTo>
                  <a:pt x="0" y="83820"/>
                </a:lnTo>
                <a:lnTo>
                  <a:pt x="0" y="83820"/>
                </a:lnTo>
                <a:lnTo>
                  <a:pt x="0" y="83820"/>
                </a:lnTo>
                <a:lnTo>
                  <a:pt x="0" y="83820"/>
                </a:lnTo>
                <a:lnTo>
                  <a:pt x="0" y="83820"/>
                </a:lnTo>
                <a:lnTo>
                  <a:pt x="0" y="76200"/>
                </a:lnTo>
                <a:lnTo>
                  <a:pt x="0" y="76200"/>
                </a:lnTo>
                <a:lnTo>
                  <a:pt x="0" y="68580"/>
                </a:lnTo>
                <a:lnTo>
                  <a:pt x="0" y="68580"/>
                </a:lnTo>
                <a:lnTo>
                  <a:pt x="7620" y="60960"/>
                </a:lnTo>
                <a:lnTo>
                  <a:pt x="7620" y="53340"/>
                </a:lnTo>
                <a:lnTo>
                  <a:pt x="15240" y="45720"/>
                </a:lnTo>
                <a:lnTo>
                  <a:pt x="15240" y="38100"/>
                </a:lnTo>
                <a:lnTo>
                  <a:pt x="22860" y="30480"/>
                </a:lnTo>
                <a:lnTo>
                  <a:pt x="30480" y="22860"/>
                </a:lnTo>
                <a:lnTo>
                  <a:pt x="38100" y="15240"/>
                </a:lnTo>
                <a:lnTo>
                  <a:pt x="38100" y="15240"/>
                </a:lnTo>
                <a:lnTo>
                  <a:pt x="45720" y="7620"/>
                </a:lnTo>
                <a:lnTo>
                  <a:pt x="45720" y="7620"/>
                </a:lnTo>
                <a:lnTo>
                  <a:pt x="53340" y="0"/>
                </a:lnTo>
                <a:lnTo>
                  <a:pt x="53340" y="0"/>
                </a:lnTo>
                <a:lnTo>
                  <a:pt x="60960" y="0"/>
                </a:lnTo>
                <a:lnTo>
                  <a:pt x="68580" y="0"/>
                </a:lnTo>
                <a:lnTo>
                  <a:pt x="68580" y="7620"/>
                </a:lnTo>
                <a:lnTo>
                  <a:pt x="76200" y="7620"/>
                </a:lnTo>
                <a:lnTo>
                  <a:pt x="83820" y="15240"/>
                </a:lnTo>
                <a:lnTo>
                  <a:pt x="83820" y="22860"/>
                </a:lnTo>
                <a:lnTo>
                  <a:pt x="91440" y="30480"/>
                </a:lnTo>
                <a:lnTo>
                  <a:pt x="91440" y="38100"/>
                </a:lnTo>
                <a:lnTo>
                  <a:pt x="99060" y="45720"/>
                </a:lnTo>
                <a:lnTo>
                  <a:pt x="99060" y="53340"/>
                </a:lnTo>
                <a:lnTo>
                  <a:pt x="106680" y="68580"/>
                </a:lnTo>
                <a:lnTo>
                  <a:pt x="114300" y="76200"/>
                </a:lnTo>
                <a:lnTo>
                  <a:pt x="114300" y="83820"/>
                </a:lnTo>
                <a:lnTo>
                  <a:pt x="121920" y="99060"/>
                </a:lnTo>
                <a:lnTo>
                  <a:pt x="129540" y="106680"/>
                </a:lnTo>
                <a:lnTo>
                  <a:pt x="137160" y="114300"/>
                </a:lnTo>
                <a:lnTo>
                  <a:pt x="137160" y="121920"/>
                </a:lnTo>
                <a:lnTo>
                  <a:pt x="144780" y="121920"/>
                </a:lnTo>
                <a:lnTo>
                  <a:pt x="160020" y="129540"/>
                </a:lnTo>
                <a:lnTo>
                  <a:pt x="160020" y="1295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86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9144000" cy="768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914400"/>
            <a:ext cx="8610600" cy="21933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33600" y="5257800"/>
            <a:ext cx="48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is Theorem 12-2 to Theorem 12-1?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743200" y="57150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12-2 is the Converse of 12-1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240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62000" y="762000"/>
                <a:ext cx="6324600" cy="6096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800" dirty="0" smtClean="0"/>
                  <a:t>Is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/>
                          </a:rPr>
                          <m:t>𝑀𝐿</m:t>
                        </m:r>
                      </m:e>
                    </m:acc>
                  </m:oMath>
                </a14:m>
                <a:r>
                  <a:rPr lang="en-US" sz="2800" dirty="0" smtClean="0"/>
                  <a:t> tangent to circle </a:t>
                </a:r>
                <a:r>
                  <a:rPr lang="en-US" sz="2800" i="1" dirty="0" smtClean="0"/>
                  <a:t>N</a:t>
                </a:r>
                <a:r>
                  <a:rPr lang="en-US" sz="2800" dirty="0" smtClean="0"/>
                  <a:t> at </a:t>
                </a:r>
                <a:r>
                  <a:rPr lang="en-US" sz="2800" i="1" dirty="0" smtClean="0"/>
                  <a:t>L</a:t>
                </a:r>
                <a:r>
                  <a:rPr lang="en-US" sz="2800" dirty="0" smtClean="0"/>
                  <a:t>? Explain why</a:t>
                </a:r>
                <a:endParaRPr lang="en-US" sz="2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62000" y="762000"/>
                <a:ext cx="6324600" cy="609600"/>
              </a:xfrm>
              <a:blipFill rotWithShape="1">
                <a:blip r:embed="rId2"/>
                <a:stretch>
                  <a:fillRect l="-1927" t="-9000" r="-867" b="-1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" y="-76200"/>
            <a:ext cx="914400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09800" y="1316335"/>
            <a:ext cx="365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do you have to show?</a:t>
            </a:r>
            <a:endParaRPr lang="en-US" sz="2400" dirty="0"/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2057400"/>
            <a:ext cx="3364481" cy="1752600"/>
          </a:xfrm>
          <a:prstGeom prst="rect">
            <a:avLst/>
          </a:prstGeom>
        </p:spPr>
      </p:pic>
      <p:sp>
        <p:nvSpPr>
          <p:cNvPr id="2" name="Freeform 1"/>
          <p:cNvSpPr/>
          <p:nvPr/>
        </p:nvSpPr>
        <p:spPr>
          <a:xfrm>
            <a:off x="6111240" y="3169920"/>
            <a:ext cx="289561" cy="114301"/>
          </a:xfrm>
          <a:custGeom>
            <a:avLst/>
            <a:gdLst/>
            <a:ahLst/>
            <a:cxnLst/>
            <a:rect l="0" t="0" r="0" b="0"/>
            <a:pathLst>
              <a:path w="289561" h="114301">
                <a:moveTo>
                  <a:pt x="0" y="60960"/>
                </a:move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7620" y="60960"/>
                </a:lnTo>
                <a:lnTo>
                  <a:pt x="7620" y="53340"/>
                </a:lnTo>
                <a:lnTo>
                  <a:pt x="7620" y="53340"/>
                </a:lnTo>
                <a:lnTo>
                  <a:pt x="15240" y="53340"/>
                </a:lnTo>
                <a:lnTo>
                  <a:pt x="15240" y="53340"/>
                </a:lnTo>
                <a:lnTo>
                  <a:pt x="22860" y="53340"/>
                </a:lnTo>
                <a:lnTo>
                  <a:pt x="30480" y="45720"/>
                </a:lnTo>
                <a:lnTo>
                  <a:pt x="38100" y="45720"/>
                </a:lnTo>
                <a:lnTo>
                  <a:pt x="45720" y="45720"/>
                </a:lnTo>
                <a:lnTo>
                  <a:pt x="53340" y="38100"/>
                </a:lnTo>
                <a:lnTo>
                  <a:pt x="60960" y="38100"/>
                </a:lnTo>
                <a:lnTo>
                  <a:pt x="68580" y="30480"/>
                </a:lnTo>
                <a:lnTo>
                  <a:pt x="83820" y="30480"/>
                </a:lnTo>
                <a:lnTo>
                  <a:pt x="91440" y="30480"/>
                </a:lnTo>
                <a:lnTo>
                  <a:pt x="99060" y="22860"/>
                </a:lnTo>
                <a:lnTo>
                  <a:pt x="114300" y="22860"/>
                </a:lnTo>
                <a:lnTo>
                  <a:pt x="121920" y="15240"/>
                </a:lnTo>
                <a:lnTo>
                  <a:pt x="129540" y="15240"/>
                </a:lnTo>
                <a:lnTo>
                  <a:pt x="137160" y="7620"/>
                </a:lnTo>
                <a:lnTo>
                  <a:pt x="152400" y="7620"/>
                </a:lnTo>
                <a:lnTo>
                  <a:pt x="160020" y="7620"/>
                </a:lnTo>
                <a:lnTo>
                  <a:pt x="167640" y="7620"/>
                </a:lnTo>
                <a:lnTo>
                  <a:pt x="175260" y="7620"/>
                </a:lnTo>
                <a:lnTo>
                  <a:pt x="182880" y="0"/>
                </a:lnTo>
                <a:lnTo>
                  <a:pt x="190500" y="0"/>
                </a:lnTo>
                <a:lnTo>
                  <a:pt x="198120" y="0"/>
                </a:lnTo>
                <a:lnTo>
                  <a:pt x="198120" y="0"/>
                </a:lnTo>
                <a:lnTo>
                  <a:pt x="205740" y="0"/>
                </a:lnTo>
                <a:lnTo>
                  <a:pt x="213360" y="0"/>
                </a:lnTo>
                <a:lnTo>
                  <a:pt x="213360" y="0"/>
                </a:lnTo>
                <a:lnTo>
                  <a:pt x="220980" y="7620"/>
                </a:lnTo>
                <a:lnTo>
                  <a:pt x="228600" y="7620"/>
                </a:lnTo>
                <a:lnTo>
                  <a:pt x="228600" y="7620"/>
                </a:lnTo>
                <a:lnTo>
                  <a:pt x="236220" y="7620"/>
                </a:lnTo>
                <a:lnTo>
                  <a:pt x="236220" y="15240"/>
                </a:lnTo>
                <a:lnTo>
                  <a:pt x="236220" y="15240"/>
                </a:lnTo>
                <a:lnTo>
                  <a:pt x="236220" y="22860"/>
                </a:lnTo>
                <a:lnTo>
                  <a:pt x="243840" y="22860"/>
                </a:lnTo>
                <a:lnTo>
                  <a:pt x="243840" y="30480"/>
                </a:lnTo>
                <a:lnTo>
                  <a:pt x="243840" y="30480"/>
                </a:lnTo>
                <a:lnTo>
                  <a:pt x="251460" y="38100"/>
                </a:lnTo>
                <a:lnTo>
                  <a:pt x="251460" y="45720"/>
                </a:lnTo>
                <a:lnTo>
                  <a:pt x="251460" y="45720"/>
                </a:lnTo>
                <a:lnTo>
                  <a:pt x="251460" y="53340"/>
                </a:lnTo>
                <a:lnTo>
                  <a:pt x="259080" y="60960"/>
                </a:lnTo>
                <a:lnTo>
                  <a:pt x="259080" y="60960"/>
                </a:lnTo>
                <a:lnTo>
                  <a:pt x="259080" y="68580"/>
                </a:lnTo>
                <a:lnTo>
                  <a:pt x="259080" y="76200"/>
                </a:lnTo>
                <a:lnTo>
                  <a:pt x="266700" y="83820"/>
                </a:lnTo>
                <a:lnTo>
                  <a:pt x="266700" y="91440"/>
                </a:lnTo>
                <a:lnTo>
                  <a:pt x="274320" y="91440"/>
                </a:lnTo>
                <a:lnTo>
                  <a:pt x="274320" y="99060"/>
                </a:lnTo>
                <a:lnTo>
                  <a:pt x="281940" y="106680"/>
                </a:lnTo>
                <a:lnTo>
                  <a:pt x="281940" y="106680"/>
                </a:lnTo>
                <a:lnTo>
                  <a:pt x="289560" y="106680"/>
                </a:lnTo>
                <a:lnTo>
                  <a:pt x="289560" y="114300"/>
                </a:lnTo>
                <a:lnTo>
                  <a:pt x="289560" y="1143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1173480" y="1874520"/>
            <a:ext cx="327661" cy="220981"/>
          </a:xfrm>
          <a:custGeom>
            <a:avLst/>
            <a:gdLst/>
            <a:ahLst/>
            <a:cxnLst/>
            <a:rect l="0" t="0" r="0" b="0"/>
            <a:pathLst>
              <a:path w="327661" h="220981">
                <a:moveTo>
                  <a:pt x="205740" y="38100"/>
                </a:moveTo>
                <a:lnTo>
                  <a:pt x="198120" y="30480"/>
                </a:lnTo>
                <a:lnTo>
                  <a:pt x="198120" y="22860"/>
                </a:lnTo>
                <a:lnTo>
                  <a:pt x="198120" y="15240"/>
                </a:lnTo>
                <a:lnTo>
                  <a:pt x="190500" y="15240"/>
                </a:lnTo>
                <a:lnTo>
                  <a:pt x="190500" y="7620"/>
                </a:lnTo>
                <a:lnTo>
                  <a:pt x="182880" y="7620"/>
                </a:lnTo>
                <a:lnTo>
                  <a:pt x="175260" y="0"/>
                </a:lnTo>
                <a:lnTo>
                  <a:pt x="175260" y="0"/>
                </a:lnTo>
                <a:lnTo>
                  <a:pt x="167640" y="0"/>
                </a:lnTo>
                <a:lnTo>
                  <a:pt x="160020" y="0"/>
                </a:lnTo>
                <a:lnTo>
                  <a:pt x="152400" y="0"/>
                </a:lnTo>
                <a:lnTo>
                  <a:pt x="144780" y="0"/>
                </a:lnTo>
                <a:lnTo>
                  <a:pt x="129540" y="0"/>
                </a:lnTo>
                <a:lnTo>
                  <a:pt x="121920" y="7620"/>
                </a:lnTo>
                <a:lnTo>
                  <a:pt x="106680" y="15240"/>
                </a:lnTo>
                <a:lnTo>
                  <a:pt x="99060" y="15240"/>
                </a:lnTo>
                <a:lnTo>
                  <a:pt x="91440" y="30480"/>
                </a:lnTo>
                <a:lnTo>
                  <a:pt x="76200" y="38100"/>
                </a:lnTo>
                <a:lnTo>
                  <a:pt x="68580" y="45720"/>
                </a:lnTo>
                <a:lnTo>
                  <a:pt x="53340" y="60960"/>
                </a:lnTo>
                <a:lnTo>
                  <a:pt x="45720" y="68580"/>
                </a:lnTo>
                <a:lnTo>
                  <a:pt x="30480" y="83820"/>
                </a:lnTo>
                <a:lnTo>
                  <a:pt x="22860" y="91440"/>
                </a:lnTo>
                <a:lnTo>
                  <a:pt x="15240" y="106680"/>
                </a:lnTo>
                <a:lnTo>
                  <a:pt x="7620" y="121920"/>
                </a:lnTo>
                <a:lnTo>
                  <a:pt x="7620" y="129540"/>
                </a:lnTo>
                <a:lnTo>
                  <a:pt x="0" y="144780"/>
                </a:lnTo>
                <a:lnTo>
                  <a:pt x="0" y="160020"/>
                </a:lnTo>
                <a:lnTo>
                  <a:pt x="0" y="167640"/>
                </a:lnTo>
                <a:lnTo>
                  <a:pt x="0" y="175260"/>
                </a:lnTo>
                <a:lnTo>
                  <a:pt x="0" y="182880"/>
                </a:lnTo>
                <a:lnTo>
                  <a:pt x="0" y="198120"/>
                </a:lnTo>
                <a:lnTo>
                  <a:pt x="7620" y="198120"/>
                </a:lnTo>
                <a:lnTo>
                  <a:pt x="15240" y="205740"/>
                </a:lnTo>
                <a:lnTo>
                  <a:pt x="22860" y="213360"/>
                </a:lnTo>
                <a:lnTo>
                  <a:pt x="30480" y="213360"/>
                </a:lnTo>
                <a:lnTo>
                  <a:pt x="38100" y="220980"/>
                </a:lnTo>
                <a:lnTo>
                  <a:pt x="45720" y="220980"/>
                </a:lnTo>
                <a:lnTo>
                  <a:pt x="53340" y="220980"/>
                </a:lnTo>
                <a:lnTo>
                  <a:pt x="68580" y="213360"/>
                </a:lnTo>
                <a:lnTo>
                  <a:pt x="76200" y="213360"/>
                </a:lnTo>
                <a:lnTo>
                  <a:pt x="83820" y="205740"/>
                </a:lnTo>
                <a:lnTo>
                  <a:pt x="99060" y="198120"/>
                </a:lnTo>
                <a:lnTo>
                  <a:pt x="106680" y="190500"/>
                </a:lnTo>
                <a:lnTo>
                  <a:pt x="114300" y="182880"/>
                </a:lnTo>
                <a:lnTo>
                  <a:pt x="121920" y="175260"/>
                </a:lnTo>
                <a:lnTo>
                  <a:pt x="129540" y="160020"/>
                </a:lnTo>
                <a:lnTo>
                  <a:pt x="137160" y="152400"/>
                </a:lnTo>
                <a:lnTo>
                  <a:pt x="144780" y="137160"/>
                </a:lnTo>
                <a:lnTo>
                  <a:pt x="144780" y="129540"/>
                </a:lnTo>
                <a:lnTo>
                  <a:pt x="152400" y="121920"/>
                </a:lnTo>
                <a:lnTo>
                  <a:pt x="152400" y="114300"/>
                </a:lnTo>
                <a:lnTo>
                  <a:pt x="152400" y="99060"/>
                </a:lnTo>
                <a:lnTo>
                  <a:pt x="152400" y="91440"/>
                </a:lnTo>
                <a:lnTo>
                  <a:pt x="152400" y="83820"/>
                </a:lnTo>
                <a:lnTo>
                  <a:pt x="152400" y="76200"/>
                </a:lnTo>
                <a:lnTo>
                  <a:pt x="152400" y="68580"/>
                </a:lnTo>
                <a:lnTo>
                  <a:pt x="152400" y="68580"/>
                </a:lnTo>
                <a:lnTo>
                  <a:pt x="152400" y="60960"/>
                </a:lnTo>
                <a:lnTo>
                  <a:pt x="152400" y="60960"/>
                </a:lnTo>
                <a:lnTo>
                  <a:pt x="152400" y="60960"/>
                </a:lnTo>
                <a:lnTo>
                  <a:pt x="152400" y="53340"/>
                </a:lnTo>
                <a:lnTo>
                  <a:pt x="152400" y="53340"/>
                </a:lnTo>
                <a:lnTo>
                  <a:pt x="152400" y="60960"/>
                </a:lnTo>
                <a:lnTo>
                  <a:pt x="152400" y="60960"/>
                </a:lnTo>
                <a:lnTo>
                  <a:pt x="152400" y="60960"/>
                </a:lnTo>
                <a:lnTo>
                  <a:pt x="160020" y="68580"/>
                </a:lnTo>
                <a:lnTo>
                  <a:pt x="160020" y="68580"/>
                </a:lnTo>
                <a:lnTo>
                  <a:pt x="167640" y="76200"/>
                </a:lnTo>
                <a:lnTo>
                  <a:pt x="167640" y="83820"/>
                </a:lnTo>
                <a:lnTo>
                  <a:pt x="175260" y="99060"/>
                </a:lnTo>
                <a:lnTo>
                  <a:pt x="182880" y="106680"/>
                </a:lnTo>
                <a:lnTo>
                  <a:pt x="190500" y="114300"/>
                </a:lnTo>
                <a:lnTo>
                  <a:pt x="198120" y="121920"/>
                </a:lnTo>
                <a:lnTo>
                  <a:pt x="205740" y="129540"/>
                </a:lnTo>
                <a:lnTo>
                  <a:pt x="213360" y="137160"/>
                </a:lnTo>
                <a:lnTo>
                  <a:pt x="228600" y="144780"/>
                </a:lnTo>
                <a:lnTo>
                  <a:pt x="236220" y="160020"/>
                </a:lnTo>
                <a:lnTo>
                  <a:pt x="243840" y="167640"/>
                </a:lnTo>
                <a:lnTo>
                  <a:pt x="259080" y="167640"/>
                </a:lnTo>
                <a:lnTo>
                  <a:pt x="266700" y="175260"/>
                </a:lnTo>
                <a:lnTo>
                  <a:pt x="281940" y="182880"/>
                </a:lnTo>
                <a:lnTo>
                  <a:pt x="289560" y="182880"/>
                </a:lnTo>
                <a:lnTo>
                  <a:pt x="297180" y="182880"/>
                </a:lnTo>
                <a:lnTo>
                  <a:pt x="312420" y="182880"/>
                </a:lnTo>
                <a:lnTo>
                  <a:pt x="320040" y="182880"/>
                </a:lnTo>
                <a:lnTo>
                  <a:pt x="327660" y="182880"/>
                </a:lnTo>
                <a:lnTo>
                  <a:pt x="327660" y="1828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1440180" y="1699260"/>
            <a:ext cx="198121" cy="144781"/>
          </a:xfrm>
          <a:custGeom>
            <a:avLst/>
            <a:gdLst/>
            <a:ahLst/>
            <a:cxnLst/>
            <a:rect l="0" t="0" r="0" b="0"/>
            <a:pathLst>
              <a:path w="198121" h="144781">
                <a:moveTo>
                  <a:pt x="0" y="68580"/>
                </a:moveTo>
                <a:lnTo>
                  <a:pt x="0" y="60960"/>
                </a:lnTo>
                <a:lnTo>
                  <a:pt x="0" y="53340"/>
                </a:lnTo>
                <a:lnTo>
                  <a:pt x="0" y="38100"/>
                </a:lnTo>
                <a:lnTo>
                  <a:pt x="0" y="38100"/>
                </a:lnTo>
                <a:lnTo>
                  <a:pt x="0" y="30480"/>
                </a:lnTo>
                <a:lnTo>
                  <a:pt x="7620" y="2286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45720" y="7620"/>
                </a:lnTo>
                <a:lnTo>
                  <a:pt x="53340" y="0"/>
                </a:lnTo>
                <a:lnTo>
                  <a:pt x="53340" y="0"/>
                </a:lnTo>
                <a:lnTo>
                  <a:pt x="60960" y="7620"/>
                </a:lnTo>
                <a:lnTo>
                  <a:pt x="68580" y="7620"/>
                </a:lnTo>
                <a:lnTo>
                  <a:pt x="76200" y="7620"/>
                </a:lnTo>
                <a:lnTo>
                  <a:pt x="83820" y="15240"/>
                </a:lnTo>
                <a:lnTo>
                  <a:pt x="83820" y="15240"/>
                </a:lnTo>
                <a:lnTo>
                  <a:pt x="91440" y="22860"/>
                </a:lnTo>
                <a:lnTo>
                  <a:pt x="99060" y="22860"/>
                </a:lnTo>
                <a:lnTo>
                  <a:pt x="99060" y="30480"/>
                </a:lnTo>
                <a:lnTo>
                  <a:pt x="99060" y="38100"/>
                </a:lnTo>
                <a:lnTo>
                  <a:pt x="91440" y="45720"/>
                </a:lnTo>
                <a:lnTo>
                  <a:pt x="91440" y="53340"/>
                </a:lnTo>
                <a:lnTo>
                  <a:pt x="83820" y="68580"/>
                </a:lnTo>
                <a:lnTo>
                  <a:pt x="83820" y="68580"/>
                </a:lnTo>
                <a:lnTo>
                  <a:pt x="76200" y="83820"/>
                </a:lnTo>
                <a:lnTo>
                  <a:pt x="76200" y="83820"/>
                </a:lnTo>
                <a:lnTo>
                  <a:pt x="68580" y="91440"/>
                </a:lnTo>
                <a:lnTo>
                  <a:pt x="68580" y="106680"/>
                </a:lnTo>
                <a:lnTo>
                  <a:pt x="68580" y="106680"/>
                </a:lnTo>
                <a:lnTo>
                  <a:pt x="68580" y="114300"/>
                </a:lnTo>
                <a:lnTo>
                  <a:pt x="68580" y="121920"/>
                </a:lnTo>
                <a:lnTo>
                  <a:pt x="68580" y="129540"/>
                </a:lnTo>
                <a:lnTo>
                  <a:pt x="68580" y="137160"/>
                </a:lnTo>
                <a:lnTo>
                  <a:pt x="76200" y="137160"/>
                </a:lnTo>
                <a:lnTo>
                  <a:pt x="83820" y="137160"/>
                </a:lnTo>
                <a:lnTo>
                  <a:pt x="91440" y="144780"/>
                </a:lnTo>
                <a:lnTo>
                  <a:pt x="106680" y="144780"/>
                </a:lnTo>
                <a:lnTo>
                  <a:pt x="114300" y="144780"/>
                </a:lnTo>
                <a:lnTo>
                  <a:pt x="129540" y="144780"/>
                </a:lnTo>
                <a:lnTo>
                  <a:pt x="144780" y="144780"/>
                </a:lnTo>
                <a:lnTo>
                  <a:pt x="160020" y="144780"/>
                </a:lnTo>
                <a:lnTo>
                  <a:pt x="167640" y="137160"/>
                </a:lnTo>
                <a:lnTo>
                  <a:pt x="198120" y="137160"/>
                </a:lnTo>
                <a:lnTo>
                  <a:pt x="198120" y="1371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767840" y="1760220"/>
            <a:ext cx="60961" cy="228601"/>
          </a:xfrm>
          <a:custGeom>
            <a:avLst/>
            <a:gdLst/>
            <a:ahLst/>
            <a:cxnLst/>
            <a:rect l="0" t="0" r="0" b="0"/>
            <a:pathLst>
              <a:path w="60961" h="228601">
                <a:moveTo>
                  <a:pt x="0" y="0"/>
                </a:move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0" y="15240"/>
                </a:lnTo>
                <a:lnTo>
                  <a:pt x="0" y="22860"/>
                </a:lnTo>
                <a:lnTo>
                  <a:pt x="7620" y="30480"/>
                </a:lnTo>
                <a:lnTo>
                  <a:pt x="7620" y="38100"/>
                </a:lnTo>
                <a:lnTo>
                  <a:pt x="7620" y="53340"/>
                </a:lnTo>
                <a:lnTo>
                  <a:pt x="15240" y="60960"/>
                </a:lnTo>
                <a:lnTo>
                  <a:pt x="15240" y="68580"/>
                </a:lnTo>
                <a:lnTo>
                  <a:pt x="22860" y="83820"/>
                </a:lnTo>
                <a:lnTo>
                  <a:pt x="22860" y="99060"/>
                </a:lnTo>
                <a:lnTo>
                  <a:pt x="22860" y="106680"/>
                </a:lnTo>
                <a:lnTo>
                  <a:pt x="30480" y="121920"/>
                </a:lnTo>
                <a:lnTo>
                  <a:pt x="30480" y="137160"/>
                </a:lnTo>
                <a:lnTo>
                  <a:pt x="30480" y="144780"/>
                </a:lnTo>
                <a:lnTo>
                  <a:pt x="38100" y="160020"/>
                </a:lnTo>
                <a:lnTo>
                  <a:pt x="38100" y="175260"/>
                </a:lnTo>
                <a:lnTo>
                  <a:pt x="45720" y="182880"/>
                </a:lnTo>
                <a:lnTo>
                  <a:pt x="45720" y="190500"/>
                </a:lnTo>
                <a:lnTo>
                  <a:pt x="53340" y="205740"/>
                </a:lnTo>
                <a:lnTo>
                  <a:pt x="53340" y="213360"/>
                </a:lnTo>
                <a:lnTo>
                  <a:pt x="60960" y="228600"/>
                </a:lnTo>
                <a:lnTo>
                  <a:pt x="60960" y="2286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1714500" y="1874520"/>
            <a:ext cx="182881" cy="76201"/>
          </a:xfrm>
          <a:custGeom>
            <a:avLst/>
            <a:gdLst/>
            <a:ahLst/>
            <a:cxnLst/>
            <a:rect l="0" t="0" r="0" b="0"/>
            <a:pathLst>
              <a:path w="182881" h="76201">
                <a:moveTo>
                  <a:pt x="7620" y="76200"/>
                </a:move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7620" y="60960"/>
                </a:lnTo>
                <a:lnTo>
                  <a:pt x="15240" y="53340"/>
                </a:lnTo>
                <a:lnTo>
                  <a:pt x="22860" y="53340"/>
                </a:lnTo>
                <a:lnTo>
                  <a:pt x="38100" y="53340"/>
                </a:lnTo>
                <a:lnTo>
                  <a:pt x="45720" y="45720"/>
                </a:lnTo>
                <a:lnTo>
                  <a:pt x="60960" y="45720"/>
                </a:lnTo>
                <a:lnTo>
                  <a:pt x="76200" y="45720"/>
                </a:lnTo>
                <a:lnTo>
                  <a:pt x="91440" y="38100"/>
                </a:lnTo>
                <a:lnTo>
                  <a:pt x="99060" y="30480"/>
                </a:lnTo>
                <a:lnTo>
                  <a:pt x="114300" y="30480"/>
                </a:lnTo>
                <a:lnTo>
                  <a:pt x="129540" y="22860"/>
                </a:lnTo>
                <a:lnTo>
                  <a:pt x="144780" y="15240"/>
                </a:lnTo>
                <a:lnTo>
                  <a:pt x="152400" y="7620"/>
                </a:lnTo>
                <a:lnTo>
                  <a:pt x="182880" y="0"/>
                </a:lnTo>
                <a:lnTo>
                  <a:pt x="18288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988820" y="1699260"/>
            <a:ext cx="251461" cy="289561"/>
          </a:xfrm>
          <a:custGeom>
            <a:avLst/>
            <a:gdLst/>
            <a:ahLst/>
            <a:cxnLst/>
            <a:rect l="0" t="0" r="0" b="0"/>
            <a:pathLst>
              <a:path w="251461" h="289561">
                <a:moveTo>
                  <a:pt x="0" y="22860"/>
                </a:moveTo>
                <a:lnTo>
                  <a:pt x="0" y="22860"/>
                </a:lnTo>
                <a:lnTo>
                  <a:pt x="0" y="1524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7620" y="7620"/>
                </a:lnTo>
                <a:lnTo>
                  <a:pt x="7620" y="15240"/>
                </a:lnTo>
                <a:lnTo>
                  <a:pt x="7620" y="22860"/>
                </a:lnTo>
                <a:lnTo>
                  <a:pt x="15240" y="22860"/>
                </a:lnTo>
                <a:lnTo>
                  <a:pt x="15240" y="38100"/>
                </a:lnTo>
                <a:lnTo>
                  <a:pt x="22860" y="45720"/>
                </a:lnTo>
                <a:lnTo>
                  <a:pt x="22860" y="60960"/>
                </a:lnTo>
                <a:lnTo>
                  <a:pt x="30480" y="68580"/>
                </a:lnTo>
                <a:lnTo>
                  <a:pt x="38100" y="83820"/>
                </a:lnTo>
                <a:lnTo>
                  <a:pt x="38100" y="99060"/>
                </a:lnTo>
                <a:lnTo>
                  <a:pt x="45720" y="114300"/>
                </a:lnTo>
                <a:lnTo>
                  <a:pt x="45720" y="129540"/>
                </a:lnTo>
                <a:lnTo>
                  <a:pt x="53340" y="144780"/>
                </a:lnTo>
                <a:lnTo>
                  <a:pt x="53340" y="160020"/>
                </a:lnTo>
                <a:lnTo>
                  <a:pt x="60960" y="175260"/>
                </a:lnTo>
                <a:lnTo>
                  <a:pt x="60960" y="190500"/>
                </a:lnTo>
                <a:lnTo>
                  <a:pt x="68580" y="198120"/>
                </a:lnTo>
                <a:lnTo>
                  <a:pt x="68580" y="213360"/>
                </a:lnTo>
                <a:lnTo>
                  <a:pt x="68580" y="228600"/>
                </a:lnTo>
                <a:lnTo>
                  <a:pt x="68580" y="236220"/>
                </a:lnTo>
                <a:lnTo>
                  <a:pt x="68580" y="243840"/>
                </a:lnTo>
                <a:lnTo>
                  <a:pt x="68580" y="251460"/>
                </a:lnTo>
                <a:lnTo>
                  <a:pt x="68580" y="251460"/>
                </a:lnTo>
                <a:lnTo>
                  <a:pt x="68580" y="259080"/>
                </a:lnTo>
                <a:lnTo>
                  <a:pt x="68580" y="259080"/>
                </a:lnTo>
                <a:lnTo>
                  <a:pt x="68580" y="259080"/>
                </a:lnTo>
                <a:lnTo>
                  <a:pt x="68580" y="259080"/>
                </a:lnTo>
                <a:lnTo>
                  <a:pt x="68580" y="259080"/>
                </a:lnTo>
                <a:lnTo>
                  <a:pt x="68580" y="251460"/>
                </a:lnTo>
                <a:lnTo>
                  <a:pt x="68580" y="251460"/>
                </a:lnTo>
                <a:lnTo>
                  <a:pt x="68580" y="243840"/>
                </a:lnTo>
                <a:lnTo>
                  <a:pt x="68580" y="236220"/>
                </a:lnTo>
                <a:lnTo>
                  <a:pt x="76200" y="228600"/>
                </a:lnTo>
                <a:lnTo>
                  <a:pt x="76200" y="220980"/>
                </a:lnTo>
                <a:lnTo>
                  <a:pt x="83820" y="213360"/>
                </a:lnTo>
                <a:lnTo>
                  <a:pt x="91440" y="205740"/>
                </a:lnTo>
                <a:lnTo>
                  <a:pt x="106680" y="198120"/>
                </a:lnTo>
                <a:lnTo>
                  <a:pt x="114300" y="190500"/>
                </a:lnTo>
                <a:lnTo>
                  <a:pt x="121920" y="190500"/>
                </a:lnTo>
                <a:lnTo>
                  <a:pt x="137160" y="182880"/>
                </a:lnTo>
                <a:lnTo>
                  <a:pt x="144780" y="182880"/>
                </a:lnTo>
                <a:lnTo>
                  <a:pt x="160020" y="182880"/>
                </a:lnTo>
                <a:lnTo>
                  <a:pt x="175260" y="182880"/>
                </a:lnTo>
                <a:lnTo>
                  <a:pt x="182880" y="182880"/>
                </a:lnTo>
                <a:lnTo>
                  <a:pt x="198120" y="182880"/>
                </a:lnTo>
                <a:lnTo>
                  <a:pt x="205740" y="190500"/>
                </a:lnTo>
                <a:lnTo>
                  <a:pt x="220980" y="190500"/>
                </a:lnTo>
                <a:lnTo>
                  <a:pt x="228600" y="198120"/>
                </a:lnTo>
                <a:lnTo>
                  <a:pt x="236220" y="205740"/>
                </a:lnTo>
                <a:lnTo>
                  <a:pt x="243840" y="213360"/>
                </a:lnTo>
                <a:lnTo>
                  <a:pt x="243840" y="220980"/>
                </a:lnTo>
                <a:lnTo>
                  <a:pt x="251460" y="228600"/>
                </a:lnTo>
                <a:lnTo>
                  <a:pt x="251460" y="236220"/>
                </a:lnTo>
                <a:lnTo>
                  <a:pt x="243840" y="243840"/>
                </a:lnTo>
                <a:lnTo>
                  <a:pt x="243840" y="251460"/>
                </a:lnTo>
                <a:lnTo>
                  <a:pt x="236220" y="259080"/>
                </a:lnTo>
                <a:lnTo>
                  <a:pt x="220980" y="266700"/>
                </a:lnTo>
                <a:lnTo>
                  <a:pt x="213360" y="274320"/>
                </a:lnTo>
                <a:lnTo>
                  <a:pt x="198120" y="281940"/>
                </a:lnTo>
                <a:lnTo>
                  <a:pt x="182880" y="281940"/>
                </a:lnTo>
                <a:lnTo>
                  <a:pt x="160020" y="289560"/>
                </a:lnTo>
                <a:lnTo>
                  <a:pt x="144780" y="289560"/>
                </a:lnTo>
                <a:lnTo>
                  <a:pt x="129540" y="289560"/>
                </a:lnTo>
                <a:lnTo>
                  <a:pt x="114300" y="281940"/>
                </a:lnTo>
                <a:lnTo>
                  <a:pt x="99060" y="281940"/>
                </a:lnTo>
                <a:lnTo>
                  <a:pt x="91440" y="281940"/>
                </a:lnTo>
                <a:lnTo>
                  <a:pt x="76200" y="274320"/>
                </a:lnTo>
                <a:lnTo>
                  <a:pt x="68580" y="274320"/>
                </a:lnTo>
                <a:lnTo>
                  <a:pt x="68580" y="259080"/>
                </a:lnTo>
                <a:lnTo>
                  <a:pt x="60960" y="251460"/>
                </a:lnTo>
                <a:lnTo>
                  <a:pt x="60960" y="2514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2247900" y="1645920"/>
            <a:ext cx="182881" cy="167641"/>
          </a:xfrm>
          <a:custGeom>
            <a:avLst/>
            <a:gdLst/>
            <a:ahLst/>
            <a:cxnLst/>
            <a:rect l="0" t="0" r="0" b="0"/>
            <a:pathLst>
              <a:path w="182881" h="167641">
                <a:moveTo>
                  <a:pt x="0" y="38100"/>
                </a:moveTo>
                <a:lnTo>
                  <a:pt x="0" y="30480"/>
                </a:lnTo>
                <a:lnTo>
                  <a:pt x="0" y="22860"/>
                </a:lnTo>
                <a:lnTo>
                  <a:pt x="0" y="15240"/>
                </a:lnTo>
                <a:lnTo>
                  <a:pt x="7620" y="1524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60960" y="0"/>
                </a:lnTo>
                <a:lnTo>
                  <a:pt x="76200" y="0"/>
                </a:lnTo>
                <a:lnTo>
                  <a:pt x="83820" y="0"/>
                </a:lnTo>
                <a:lnTo>
                  <a:pt x="91440" y="0"/>
                </a:lnTo>
                <a:lnTo>
                  <a:pt x="106680" y="7620"/>
                </a:lnTo>
                <a:lnTo>
                  <a:pt x="114300" y="7620"/>
                </a:lnTo>
                <a:lnTo>
                  <a:pt x="121920" y="15240"/>
                </a:lnTo>
                <a:lnTo>
                  <a:pt x="129540" y="22860"/>
                </a:lnTo>
                <a:lnTo>
                  <a:pt x="129540" y="22860"/>
                </a:lnTo>
                <a:lnTo>
                  <a:pt x="129540" y="30480"/>
                </a:lnTo>
                <a:lnTo>
                  <a:pt x="129540" y="38100"/>
                </a:lnTo>
                <a:lnTo>
                  <a:pt x="129540" y="45720"/>
                </a:lnTo>
                <a:lnTo>
                  <a:pt x="121920" y="53340"/>
                </a:lnTo>
                <a:lnTo>
                  <a:pt x="114300" y="68580"/>
                </a:lnTo>
                <a:lnTo>
                  <a:pt x="106680" y="76200"/>
                </a:lnTo>
                <a:lnTo>
                  <a:pt x="91440" y="83820"/>
                </a:lnTo>
                <a:lnTo>
                  <a:pt x="83820" y="91440"/>
                </a:lnTo>
                <a:lnTo>
                  <a:pt x="76200" y="99060"/>
                </a:lnTo>
                <a:lnTo>
                  <a:pt x="68580" y="106680"/>
                </a:lnTo>
                <a:lnTo>
                  <a:pt x="60960" y="114300"/>
                </a:lnTo>
                <a:lnTo>
                  <a:pt x="60960" y="121920"/>
                </a:lnTo>
                <a:lnTo>
                  <a:pt x="60960" y="129540"/>
                </a:lnTo>
                <a:lnTo>
                  <a:pt x="68580" y="137160"/>
                </a:lnTo>
                <a:lnTo>
                  <a:pt x="76200" y="144780"/>
                </a:lnTo>
                <a:lnTo>
                  <a:pt x="83820" y="144780"/>
                </a:lnTo>
                <a:lnTo>
                  <a:pt x="99060" y="152400"/>
                </a:lnTo>
                <a:lnTo>
                  <a:pt x="114300" y="152400"/>
                </a:lnTo>
                <a:lnTo>
                  <a:pt x="129540" y="160020"/>
                </a:lnTo>
                <a:lnTo>
                  <a:pt x="144780" y="160020"/>
                </a:lnTo>
                <a:lnTo>
                  <a:pt x="160020" y="160020"/>
                </a:lnTo>
                <a:lnTo>
                  <a:pt x="182880" y="167640"/>
                </a:lnTo>
                <a:lnTo>
                  <a:pt x="182880" y="1676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2423160" y="1874520"/>
            <a:ext cx="213361" cy="15241"/>
          </a:xfrm>
          <a:custGeom>
            <a:avLst/>
            <a:gdLst/>
            <a:ahLst/>
            <a:cxnLst/>
            <a:rect l="0" t="0" r="0" b="0"/>
            <a:pathLst>
              <a:path w="213361" h="15241">
                <a:moveTo>
                  <a:pt x="0" y="0"/>
                </a:move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15240"/>
                </a:lnTo>
                <a:lnTo>
                  <a:pt x="22860" y="15240"/>
                </a:lnTo>
                <a:lnTo>
                  <a:pt x="38100" y="15240"/>
                </a:lnTo>
                <a:lnTo>
                  <a:pt x="53340" y="15240"/>
                </a:lnTo>
                <a:lnTo>
                  <a:pt x="60960" y="15240"/>
                </a:lnTo>
                <a:lnTo>
                  <a:pt x="76200" y="15240"/>
                </a:lnTo>
                <a:lnTo>
                  <a:pt x="99060" y="7620"/>
                </a:lnTo>
                <a:lnTo>
                  <a:pt x="114300" y="7620"/>
                </a:lnTo>
                <a:lnTo>
                  <a:pt x="129540" y="7620"/>
                </a:lnTo>
                <a:lnTo>
                  <a:pt x="144780" y="7620"/>
                </a:lnTo>
                <a:lnTo>
                  <a:pt x="160020" y="7620"/>
                </a:lnTo>
                <a:lnTo>
                  <a:pt x="182880" y="7620"/>
                </a:lnTo>
                <a:lnTo>
                  <a:pt x="198120" y="7620"/>
                </a:lnTo>
                <a:lnTo>
                  <a:pt x="213360" y="7620"/>
                </a:lnTo>
                <a:lnTo>
                  <a:pt x="21336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2461260" y="1943100"/>
            <a:ext cx="167641" cy="7621"/>
          </a:xfrm>
          <a:custGeom>
            <a:avLst/>
            <a:gdLst/>
            <a:ahLst/>
            <a:cxnLst/>
            <a:rect l="0" t="0" r="0" b="0"/>
            <a:pathLst>
              <a:path w="167641" h="7621">
                <a:moveTo>
                  <a:pt x="0" y="7620"/>
                </a:move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8100" y="7620"/>
                </a:lnTo>
                <a:lnTo>
                  <a:pt x="53340" y="7620"/>
                </a:lnTo>
                <a:lnTo>
                  <a:pt x="68580" y="7620"/>
                </a:lnTo>
                <a:lnTo>
                  <a:pt x="83820" y="7620"/>
                </a:lnTo>
                <a:lnTo>
                  <a:pt x="106680" y="7620"/>
                </a:lnTo>
                <a:lnTo>
                  <a:pt x="121920" y="0"/>
                </a:lnTo>
                <a:lnTo>
                  <a:pt x="137160" y="0"/>
                </a:lnTo>
                <a:lnTo>
                  <a:pt x="167640" y="0"/>
                </a:lnTo>
                <a:lnTo>
                  <a:pt x="16764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2827020" y="1821180"/>
            <a:ext cx="205741" cy="152401"/>
          </a:xfrm>
          <a:custGeom>
            <a:avLst/>
            <a:gdLst/>
            <a:ahLst/>
            <a:cxnLst/>
            <a:rect l="0" t="0" r="0" b="0"/>
            <a:pathLst>
              <a:path w="205741" h="152401">
                <a:moveTo>
                  <a:pt x="53340" y="7620"/>
                </a:moveTo>
                <a:lnTo>
                  <a:pt x="53340" y="7620"/>
                </a:lnTo>
                <a:lnTo>
                  <a:pt x="60960" y="0"/>
                </a:lnTo>
                <a:lnTo>
                  <a:pt x="60960" y="0"/>
                </a:lnTo>
                <a:lnTo>
                  <a:pt x="68580" y="0"/>
                </a:lnTo>
                <a:lnTo>
                  <a:pt x="76200" y="7620"/>
                </a:lnTo>
                <a:lnTo>
                  <a:pt x="83820" y="7620"/>
                </a:lnTo>
                <a:lnTo>
                  <a:pt x="91440" y="7620"/>
                </a:lnTo>
                <a:lnTo>
                  <a:pt x="91440" y="7620"/>
                </a:lnTo>
                <a:lnTo>
                  <a:pt x="99060" y="15240"/>
                </a:lnTo>
                <a:lnTo>
                  <a:pt x="99060" y="15240"/>
                </a:lnTo>
                <a:lnTo>
                  <a:pt x="106680" y="15240"/>
                </a:lnTo>
                <a:lnTo>
                  <a:pt x="106680" y="15240"/>
                </a:lnTo>
                <a:lnTo>
                  <a:pt x="106680" y="15240"/>
                </a:lnTo>
                <a:lnTo>
                  <a:pt x="114300" y="15240"/>
                </a:lnTo>
                <a:lnTo>
                  <a:pt x="114300" y="15240"/>
                </a:lnTo>
                <a:lnTo>
                  <a:pt x="114300" y="22860"/>
                </a:lnTo>
                <a:lnTo>
                  <a:pt x="121920" y="15240"/>
                </a:lnTo>
                <a:lnTo>
                  <a:pt x="121920" y="15240"/>
                </a:lnTo>
                <a:lnTo>
                  <a:pt x="121920" y="15240"/>
                </a:lnTo>
                <a:lnTo>
                  <a:pt x="121920" y="15240"/>
                </a:lnTo>
                <a:lnTo>
                  <a:pt x="121920" y="15240"/>
                </a:lnTo>
                <a:lnTo>
                  <a:pt x="114300" y="15240"/>
                </a:lnTo>
                <a:lnTo>
                  <a:pt x="114300" y="7620"/>
                </a:lnTo>
                <a:lnTo>
                  <a:pt x="114300" y="7620"/>
                </a:lnTo>
                <a:lnTo>
                  <a:pt x="106680" y="7620"/>
                </a:lnTo>
                <a:lnTo>
                  <a:pt x="106680" y="7620"/>
                </a:lnTo>
                <a:lnTo>
                  <a:pt x="99060" y="0"/>
                </a:lnTo>
                <a:lnTo>
                  <a:pt x="91440" y="0"/>
                </a:lnTo>
                <a:lnTo>
                  <a:pt x="83820" y="0"/>
                </a:lnTo>
                <a:lnTo>
                  <a:pt x="68580" y="0"/>
                </a:lnTo>
                <a:lnTo>
                  <a:pt x="60960" y="0"/>
                </a:lnTo>
                <a:lnTo>
                  <a:pt x="53340" y="7620"/>
                </a:lnTo>
                <a:lnTo>
                  <a:pt x="38100" y="7620"/>
                </a:lnTo>
                <a:lnTo>
                  <a:pt x="38100" y="15240"/>
                </a:lnTo>
                <a:lnTo>
                  <a:pt x="30480" y="15240"/>
                </a:lnTo>
                <a:lnTo>
                  <a:pt x="15240" y="22860"/>
                </a:lnTo>
                <a:lnTo>
                  <a:pt x="15240" y="30480"/>
                </a:lnTo>
                <a:lnTo>
                  <a:pt x="7620" y="38100"/>
                </a:lnTo>
                <a:lnTo>
                  <a:pt x="7620" y="45720"/>
                </a:lnTo>
                <a:lnTo>
                  <a:pt x="0" y="53340"/>
                </a:lnTo>
                <a:lnTo>
                  <a:pt x="0" y="68580"/>
                </a:lnTo>
                <a:lnTo>
                  <a:pt x="7620" y="76200"/>
                </a:lnTo>
                <a:lnTo>
                  <a:pt x="7620" y="83820"/>
                </a:lnTo>
                <a:lnTo>
                  <a:pt x="15240" y="99060"/>
                </a:lnTo>
                <a:lnTo>
                  <a:pt x="15240" y="106680"/>
                </a:lnTo>
                <a:lnTo>
                  <a:pt x="30480" y="106680"/>
                </a:lnTo>
                <a:lnTo>
                  <a:pt x="38100" y="114300"/>
                </a:lnTo>
                <a:lnTo>
                  <a:pt x="53340" y="121920"/>
                </a:lnTo>
                <a:lnTo>
                  <a:pt x="68580" y="129540"/>
                </a:lnTo>
                <a:lnTo>
                  <a:pt x="83820" y="137160"/>
                </a:lnTo>
                <a:lnTo>
                  <a:pt x="99060" y="137160"/>
                </a:lnTo>
                <a:lnTo>
                  <a:pt x="114300" y="144780"/>
                </a:lnTo>
                <a:lnTo>
                  <a:pt x="129540" y="152400"/>
                </a:lnTo>
                <a:lnTo>
                  <a:pt x="144780" y="152400"/>
                </a:lnTo>
                <a:lnTo>
                  <a:pt x="160020" y="144780"/>
                </a:lnTo>
                <a:lnTo>
                  <a:pt x="182880" y="144780"/>
                </a:lnTo>
                <a:lnTo>
                  <a:pt x="205740" y="137160"/>
                </a:lnTo>
                <a:lnTo>
                  <a:pt x="205740" y="1371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3032760" y="1630680"/>
            <a:ext cx="144781" cy="144781"/>
          </a:xfrm>
          <a:custGeom>
            <a:avLst/>
            <a:gdLst/>
            <a:ahLst/>
            <a:cxnLst/>
            <a:rect l="0" t="0" r="0" b="0"/>
            <a:pathLst>
              <a:path w="144781" h="144781">
                <a:moveTo>
                  <a:pt x="7620" y="45720"/>
                </a:moveTo>
                <a:lnTo>
                  <a:pt x="0" y="38100"/>
                </a:lnTo>
                <a:lnTo>
                  <a:pt x="0" y="3048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1524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0"/>
                </a:lnTo>
                <a:lnTo>
                  <a:pt x="53340" y="0"/>
                </a:lnTo>
                <a:lnTo>
                  <a:pt x="60960" y="0"/>
                </a:lnTo>
                <a:lnTo>
                  <a:pt x="76200" y="0"/>
                </a:lnTo>
                <a:lnTo>
                  <a:pt x="83820" y="0"/>
                </a:lnTo>
                <a:lnTo>
                  <a:pt x="99060" y="0"/>
                </a:lnTo>
                <a:lnTo>
                  <a:pt x="106680" y="0"/>
                </a:lnTo>
                <a:lnTo>
                  <a:pt x="121920" y="7620"/>
                </a:lnTo>
                <a:lnTo>
                  <a:pt x="129540" y="7620"/>
                </a:lnTo>
                <a:lnTo>
                  <a:pt x="129540" y="7620"/>
                </a:lnTo>
                <a:lnTo>
                  <a:pt x="137160" y="15240"/>
                </a:lnTo>
                <a:lnTo>
                  <a:pt x="137160" y="22860"/>
                </a:lnTo>
                <a:lnTo>
                  <a:pt x="137160" y="22860"/>
                </a:lnTo>
                <a:lnTo>
                  <a:pt x="137160" y="30480"/>
                </a:lnTo>
                <a:lnTo>
                  <a:pt x="129540" y="38100"/>
                </a:lnTo>
                <a:lnTo>
                  <a:pt x="121920" y="45720"/>
                </a:lnTo>
                <a:lnTo>
                  <a:pt x="114300" y="53340"/>
                </a:lnTo>
                <a:lnTo>
                  <a:pt x="106680" y="68580"/>
                </a:lnTo>
                <a:lnTo>
                  <a:pt x="91440" y="76200"/>
                </a:lnTo>
                <a:lnTo>
                  <a:pt x="83820" y="83820"/>
                </a:lnTo>
                <a:lnTo>
                  <a:pt x="76200" y="91440"/>
                </a:lnTo>
                <a:lnTo>
                  <a:pt x="76200" y="99060"/>
                </a:lnTo>
                <a:lnTo>
                  <a:pt x="68580" y="106680"/>
                </a:lnTo>
                <a:lnTo>
                  <a:pt x="60960" y="106680"/>
                </a:lnTo>
                <a:lnTo>
                  <a:pt x="68580" y="114300"/>
                </a:lnTo>
                <a:lnTo>
                  <a:pt x="68580" y="121920"/>
                </a:lnTo>
                <a:lnTo>
                  <a:pt x="76200" y="129540"/>
                </a:lnTo>
                <a:lnTo>
                  <a:pt x="83820" y="129540"/>
                </a:lnTo>
                <a:lnTo>
                  <a:pt x="99060" y="137160"/>
                </a:lnTo>
                <a:lnTo>
                  <a:pt x="106680" y="137160"/>
                </a:lnTo>
                <a:lnTo>
                  <a:pt x="129540" y="144780"/>
                </a:lnTo>
                <a:lnTo>
                  <a:pt x="144780" y="144780"/>
                </a:lnTo>
                <a:lnTo>
                  <a:pt x="144780" y="1447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2430780" y="2423160"/>
            <a:ext cx="160021" cy="15241"/>
          </a:xfrm>
          <a:custGeom>
            <a:avLst/>
            <a:gdLst/>
            <a:ahLst/>
            <a:cxnLst/>
            <a:rect l="0" t="0" r="0" b="0"/>
            <a:pathLst>
              <a:path w="160021" h="15241">
                <a:moveTo>
                  <a:pt x="0" y="15240"/>
                </a:move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7620" y="15240"/>
                </a:lnTo>
                <a:lnTo>
                  <a:pt x="15240" y="15240"/>
                </a:lnTo>
                <a:lnTo>
                  <a:pt x="30480" y="7620"/>
                </a:lnTo>
                <a:lnTo>
                  <a:pt x="45720" y="7620"/>
                </a:lnTo>
                <a:lnTo>
                  <a:pt x="60960" y="7620"/>
                </a:lnTo>
                <a:lnTo>
                  <a:pt x="76200" y="7620"/>
                </a:lnTo>
                <a:lnTo>
                  <a:pt x="99060" y="7620"/>
                </a:lnTo>
                <a:lnTo>
                  <a:pt x="114300" y="0"/>
                </a:lnTo>
                <a:lnTo>
                  <a:pt x="137160" y="0"/>
                </a:lnTo>
                <a:lnTo>
                  <a:pt x="160020" y="0"/>
                </a:lnTo>
                <a:lnTo>
                  <a:pt x="16002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2514600" y="2484120"/>
            <a:ext cx="114301" cy="7621"/>
          </a:xfrm>
          <a:custGeom>
            <a:avLst/>
            <a:gdLst/>
            <a:ahLst/>
            <a:cxnLst/>
            <a:rect l="0" t="0" r="0" b="0"/>
            <a:pathLst>
              <a:path w="114301" h="7621">
                <a:moveTo>
                  <a:pt x="0" y="7620"/>
                </a:moveTo>
                <a:lnTo>
                  <a:pt x="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8100" y="7620"/>
                </a:lnTo>
                <a:lnTo>
                  <a:pt x="53340" y="7620"/>
                </a:lnTo>
                <a:lnTo>
                  <a:pt x="68580" y="7620"/>
                </a:lnTo>
                <a:lnTo>
                  <a:pt x="91440" y="7620"/>
                </a:lnTo>
                <a:lnTo>
                  <a:pt x="114300" y="0"/>
                </a:lnTo>
                <a:lnTo>
                  <a:pt x="11430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2811780" y="2339340"/>
            <a:ext cx="175261" cy="152401"/>
          </a:xfrm>
          <a:custGeom>
            <a:avLst/>
            <a:gdLst/>
            <a:ahLst/>
            <a:cxnLst/>
            <a:rect l="0" t="0" r="0" b="0"/>
            <a:pathLst>
              <a:path w="175261" h="152401">
                <a:moveTo>
                  <a:pt x="15240" y="30480"/>
                </a:moveTo>
                <a:lnTo>
                  <a:pt x="7620" y="22860"/>
                </a:lnTo>
                <a:lnTo>
                  <a:pt x="7620" y="15240"/>
                </a:lnTo>
                <a:lnTo>
                  <a:pt x="0" y="1524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8100" y="0"/>
                </a:lnTo>
                <a:lnTo>
                  <a:pt x="5334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99060" y="0"/>
                </a:lnTo>
                <a:lnTo>
                  <a:pt x="106680" y="7620"/>
                </a:lnTo>
                <a:lnTo>
                  <a:pt x="114300" y="7620"/>
                </a:lnTo>
                <a:lnTo>
                  <a:pt x="121920" y="15240"/>
                </a:lnTo>
                <a:lnTo>
                  <a:pt x="121920" y="22860"/>
                </a:lnTo>
                <a:lnTo>
                  <a:pt x="129540" y="30480"/>
                </a:lnTo>
                <a:lnTo>
                  <a:pt x="121920" y="38100"/>
                </a:lnTo>
                <a:lnTo>
                  <a:pt x="121920" y="38100"/>
                </a:lnTo>
                <a:lnTo>
                  <a:pt x="114300" y="45720"/>
                </a:lnTo>
                <a:lnTo>
                  <a:pt x="99060" y="60960"/>
                </a:lnTo>
                <a:lnTo>
                  <a:pt x="91440" y="68580"/>
                </a:lnTo>
                <a:lnTo>
                  <a:pt x="83820" y="76200"/>
                </a:lnTo>
                <a:lnTo>
                  <a:pt x="68580" y="91440"/>
                </a:lnTo>
                <a:lnTo>
                  <a:pt x="60960" y="99060"/>
                </a:lnTo>
                <a:lnTo>
                  <a:pt x="53340" y="106680"/>
                </a:lnTo>
                <a:lnTo>
                  <a:pt x="45720" y="114300"/>
                </a:lnTo>
                <a:lnTo>
                  <a:pt x="38100" y="121920"/>
                </a:lnTo>
                <a:lnTo>
                  <a:pt x="30480" y="129540"/>
                </a:lnTo>
                <a:lnTo>
                  <a:pt x="30480" y="137160"/>
                </a:lnTo>
                <a:lnTo>
                  <a:pt x="38100" y="144780"/>
                </a:lnTo>
                <a:lnTo>
                  <a:pt x="45720" y="144780"/>
                </a:lnTo>
                <a:lnTo>
                  <a:pt x="53340" y="152400"/>
                </a:lnTo>
                <a:lnTo>
                  <a:pt x="60960" y="152400"/>
                </a:lnTo>
                <a:lnTo>
                  <a:pt x="76200" y="152400"/>
                </a:lnTo>
                <a:lnTo>
                  <a:pt x="91440" y="152400"/>
                </a:lnTo>
                <a:lnTo>
                  <a:pt x="106680" y="152400"/>
                </a:lnTo>
                <a:lnTo>
                  <a:pt x="129540" y="152400"/>
                </a:lnTo>
                <a:lnTo>
                  <a:pt x="144780" y="152400"/>
                </a:lnTo>
                <a:lnTo>
                  <a:pt x="175260" y="144780"/>
                </a:lnTo>
                <a:lnTo>
                  <a:pt x="175260" y="1447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3032760" y="2316480"/>
            <a:ext cx="198121" cy="160021"/>
          </a:xfrm>
          <a:custGeom>
            <a:avLst/>
            <a:gdLst/>
            <a:ahLst/>
            <a:cxnLst/>
            <a:rect l="0" t="0" r="0" b="0"/>
            <a:pathLst>
              <a:path w="198121" h="160021">
                <a:moveTo>
                  <a:pt x="91440" y="0"/>
                </a:move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83820" y="0"/>
                </a:lnTo>
                <a:lnTo>
                  <a:pt x="83820" y="0"/>
                </a:lnTo>
                <a:lnTo>
                  <a:pt x="76200" y="0"/>
                </a:lnTo>
                <a:lnTo>
                  <a:pt x="76200" y="0"/>
                </a:lnTo>
                <a:lnTo>
                  <a:pt x="60960" y="7620"/>
                </a:lnTo>
                <a:lnTo>
                  <a:pt x="53340" y="7620"/>
                </a:lnTo>
                <a:lnTo>
                  <a:pt x="45720" y="15240"/>
                </a:lnTo>
                <a:lnTo>
                  <a:pt x="38100" y="15240"/>
                </a:lnTo>
                <a:lnTo>
                  <a:pt x="30480" y="15240"/>
                </a:lnTo>
                <a:lnTo>
                  <a:pt x="22860" y="22860"/>
                </a:lnTo>
                <a:lnTo>
                  <a:pt x="15240" y="30480"/>
                </a:lnTo>
                <a:lnTo>
                  <a:pt x="7620" y="30480"/>
                </a:lnTo>
                <a:lnTo>
                  <a:pt x="0" y="30480"/>
                </a:lnTo>
                <a:lnTo>
                  <a:pt x="0" y="38100"/>
                </a:lnTo>
                <a:lnTo>
                  <a:pt x="0" y="38100"/>
                </a:lnTo>
                <a:lnTo>
                  <a:pt x="0" y="45720"/>
                </a:lnTo>
                <a:lnTo>
                  <a:pt x="0" y="45720"/>
                </a:lnTo>
                <a:lnTo>
                  <a:pt x="7620" y="45720"/>
                </a:lnTo>
                <a:lnTo>
                  <a:pt x="15240" y="45720"/>
                </a:lnTo>
                <a:lnTo>
                  <a:pt x="22860" y="45720"/>
                </a:lnTo>
                <a:lnTo>
                  <a:pt x="38100" y="45720"/>
                </a:lnTo>
                <a:lnTo>
                  <a:pt x="45720" y="45720"/>
                </a:lnTo>
                <a:lnTo>
                  <a:pt x="60960" y="45720"/>
                </a:lnTo>
                <a:lnTo>
                  <a:pt x="83820" y="53340"/>
                </a:lnTo>
                <a:lnTo>
                  <a:pt x="99060" y="53340"/>
                </a:lnTo>
                <a:lnTo>
                  <a:pt x="121920" y="53340"/>
                </a:lnTo>
                <a:lnTo>
                  <a:pt x="137160" y="53340"/>
                </a:lnTo>
                <a:lnTo>
                  <a:pt x="152400" y="60960"/>
                </a:lnTo>
                <a:lnTo>
                  <a:pt x="167640" y="60960"/>
                </a:lnTo>
                <a:lnTo>
                  <a:pt x="175260" y="68580"/>
                </a:lnTo>
                <a:lnTo>
                  <a:pt x="182880" y="76200"/>
                </a:lnTo>
                <a:lnTo>
                  <a:pt x="190500" y="76200"/>
                </a:lnTo>
                <a:lnTo>
                  <a:pt x="198120" y="83820"/>
                </a:lnTo>
                <a:lnTo>
                  <a:pt x="198120" y="91440"/>
                </a:lnTo>
                <a:lnTo>
                  <a:pt x="198120" y="99060"/>
                </a:lnTo>
                <a:lnTo>
                  <a:pt x="190500" y="106680"/>
                </a:lnTo>
                <a:lnTo>
                  <a:pt x="190500" y="114300"/>
                </a:lnTo>
                <a:lnTo>
                  <a:pt x="182880" y="121920"/>
                </a:lnTo>
                <a:lnTo>
                  <a:pt x="167640" y="129540"/>
                </a:lnTo>
                <a:lnTo>
                  <a:pt x="160020" y="129540"/>
                </a:lnTo>
                <a:lnTo>
                  <a:pt x="144780" y="137160"/>
                </a:lnTo>
                <a:lnTo>
                  <a:pt x="129540" y="144780"/>
                </a:lnTo>
                <a:lnTo>
                  <a:pt x="106680" y="152400"/>
                </a:lnTo>
                <a:lnTo>
                  <a:pt x="91440" y="152400"/>
                </a:lnTo>
                <a:lnTo>
                  <a:pt x="83820" y="160020"/>
                </a:lnTo>
                <a:lnTo>
                  <a:pt x="68580" y="160020"/>
                </a:lnTo>
                <a:lnTo>
                  <a:pt x="53340" y="160020"/>
                </a:lnTo>
                <a:lnTo>
                  <a:pt x="45720" y="160020"/>
                </a:lnTo>
                <a:lnTo>
                  <a:pt x="38100" y="160020"/>
                </a:lnTo>
                <a:lnTo>
                  <a:pt x="30480" y="152400"/>
                </a:lnTo>
                <a:lnTo>
                  <a:pt x="30480" y="1524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3131820" y="2293620"/>
            <a:ext cx="106681" cy="7621"/>
          </a:xfrm>
          <a:custGeom>
            <a:avLst/>
            <a:gdLst/>
            <a:ahLst/>
            <a:cxnLst/>
            <a:rect l="0" t="0" r="0" b="0"/>
            <a:pathLst>
              <a:path w="106681" h="7621">
                <a:moveTo>
                  <a:pt x="0" y="7620"/>
                </a:moveTo>
                <a:lnTo>
                  <a:pt x="0" y="762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0"/>
                </a:lnTo>
                <a:lnTo>
                  <a:pt x="4572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0"/>
                </a:lnTo>
                <a:lnTo>
                  <a:pt x="10668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3299460" y="2179320"/>
            <a:ext cx="175261" cy="129541"/>
          </a:xfrm>
          <a:custGeom>
            <a:avLst/>
            <a:gdLst/>
            <a:ahLst/>
            <a:cxnLst/>
            <a:rect l="0" t="0" r="0" b="0"/>
            <a:pathLst>
              <a:path w="175261" h="129541">
                <a:moveTo>
                  <a:pt x="7620" y="30480"/>
                </a:moveTo>
                <a:lnTo>
                  <a:pt x="0" y="30480"/>
                </a:lnTo>
                <a:lnTo>
                  <a:pt x="0" y="2286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45720" y="0"/>
                </a:lnTo>
                <a:lnTo>
                  <a:pt x="53340" y="0"/>
                </a:lnTo>
                <a:lnTo>
                  <a:pt x="68580" y="0"/>
                </a:lnTo>
                <a:lnTo>
                  <a:pt x="83820" y="0"/>
                </a:lnTo>
                <a:lnTo>
                  <a:pt x="99060" y="0"/>
                </a:lnTo>
                <a:lnTo>
                  <a:pt x="106680" y="7620"/>
                </a:lnTo>
                <a:lnTo>
                  <a:pt x="121920" y="7620"/>
                </a:lnTo>
                <a:lnTo>
                  <a:pt x="129540" y="7620"/>
                </a:lnTo>
                <a:lnTo>
                  <a:pt x="137160" y="15240"/>
                </a:lnTo>
                <a:lnTo>
                  <a:pt x="144780" y="15240"/>
                </a:lnTo>
                <a:lnTo>
                  <a:pt x="152400" y="22860"/>
                </a:lnTo>
                <a:lnTo>
                  <a:pt x="152400" y="22860"/>
                </a:lnTo>
                <a:lnTo>
                  <a:pt x="152400" y="30480"/>
                </a:lnTo>
                <a:lnTo>
                  <a:pt x="144780" y="30480"/>
                </a:lnTo>
                <a:lnTo>
                  <a:pt x="137160" y="38100"/>
                </a:lnTo>
                <a:lnTo>
                  <a:pt x="129540" y="45720"/>
                </a:lnTo>
                <a:lnTo>
                  <a:pt x="114300" y="45720"/>
                </a:lnTo>
                <a:lnTo>
                  <a:pt x="106680" y="53340"/>
                </a:lnTo>
                <a:lnTo>
                  <a:pt x="91440" y="60960"/>
                </a:lnTo>
                <a:lnTo>
                  <a:pt x="76200" y="68580"/>
                </a:lnTo>
                <a:lnTo>
                  <a:pt x="68580" y="76200"/>
                </a:lnTo>
                <a:lnTo>
                  <a:pt x="60960" y="83820"/>
                </a:lnTo>
                <a:lnTo>
                  <a:pt x="53340" y="83820"/>
                </a:lnTo>
                <a:lnTo>
                  <a:pt x="53340" y="91440"/>
                </a:lnTo>
                <a:lnTo>
                  <a:pt x="53340" y="99060"/>
                </a:lnTo>
                <a:lnTo>
                  <a:pt x="60960" y="99060"/>
                </a:lnTo>
                <a:lnTo>
                  <a:pt x="68580" y="106680"/>
                </a:lnTo>
                <a:lnTo>
                  <a:pt x="83820" y="114300"/>
                </a:lnTo>
                <a:lnTo>
                  <a:pt x="106680" y="114300"/>
                </a:lnTo>
                <a:lnTo>
                  <a:pt x="121920" y="121920"/>
                </a:lnTo>
                <a:lnTo>
                  <a:pt x="144780" y="121920"/>
                </a:lnTo>
                <a:lnTo>
                  <a:pt x="175260" y="129540"/>
                </a:lnTo>
                <a:lnTo>
                  <a:pt x="175260" y="1295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1783080" y="2369820"/>
            <a:ext cx="30481" cy="160021"/>
          </a:xfrm>
          <a:custGeom>
            <a:avLst/>
            <a:gdLst/>
            <a:ahLst/>
            <a:cxnLst/>
            <a:rect l="0" t="0" r="0" b="0"/>
            <a:pathLst>
              <a:path w="30481" h="160021">
                <a:moveTo>
                  <a:pt x="30480" y="0"/>
                </a:moveTo>
                <a:lnTo>
                  <a:pt x="30480" y="0"/>
                </a:lnTo>
                <a:lnTo>
                  <a:pt x="30480" y="7620"/>
                </a:lnTo>
                <a:lnTo>
                  <a:pt x="30480" y="7620"/>
                </a:lnTo>
                <a:lnTo>
                  <a:pt x="22860" y="7620"/>
                </a:lnTo>
                <a:lnTo>
                  <a:pt x="22860" y="15240"/>
                </a:lnTo>
                <a:lnTo>
                  <a:pt x="22860" y="22860"/>
                </a:lnTo>
                <a:lnTo>
                  <a:pt x="22860" y="30480"/>
                </a:lnTo>
                <a:lnTo>
                  <a:pt x="15240" y="30480"/>
                </a:lnTo>
                <a:lnTo>
                  <a:pt x="15240" y="45720"/>
                </a:lnTo>
                <a:lnTo>
                  <a:pt x="15240" y="53340"/>
                </a:lnTo>
                <a:lnTo>
                  <a:pt x="7620" y="60960"/>
                </a:lnTo>
                <a:lnTo>
                  <a:pt x="7620" y="68580"/>
                </a:lnTo>
                <a:lnTo>
                  <a:pt x="7620" y="83820"/>
                </a:lnTo>
                <a:lnTo>
                  <a:pt x="7620" y="91440"/>
                </a:lnTo>
                <a:lnTo>
                  <a:pt x="7620" y="99060"/>
                </a:lnTo>
                <a:lnTo>
                  <a:pt x="7620" y="114300"/>
                </a:lnTo>
                <a:lnTo>
                  <a:pt x="7620" y="121920"/>
                </a:lnTo>
                <a:lnTo>
                  <a:pt x="7620" y="129540"/>
                </a:lnTo>
                <a:lnTo>
                  <a:pt x="7620" y="137160"/>
                </a:lnTo>
                <a:lnTo>
                  <a:pt x="7620" y="144780"/>
                </a:lnTo>
                <a:lnTo>
                  <a:pt x="0" y="152400"/>
                </a:lnTo>
                <a:lnTo>
                  <a:pt x="0" y="152400"/>
                </a:lnTo>
                <a:lnTo>
                  <a:pt x="0" y="160020"/>
                </a:lnTo>
                <a:lnTo>
                  <a:pt x="0" y="1600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1775460" y="2453640"/>
            <a:ext cx="106681" cy="38101"/>
          </a:xfrm>
          <a:custGeom>
            <a:avLst/>
            <a:gdLst/>
            <a:ahLst/>
            <a:cxnLst/>
            <a:rect l="0" t="0" r="0" b="0"/>
            <a:pathLst>
              <a:path w="106681" h="38101">
                <a:moveTo>
                  <a:pt x="0" y="38100"/>
                </a:moveTo>
                <a:lnTo>
                  <a:pt x="0" y="30480"/>
                </a:lnTo>
                <a:lnTo>
                  <a:pt x="7620" y="30480"/>
                </a:lnTo>
                <a:lnTo>
                  <a:pt x="15240" y="22860"/>
                </a:lnTo>
                <a:lnTo>
                  <a:pt x="15240" y="22860"/>
                </a:lnTo>
                <a:lnTo>
                  <a:pt x="22860" y="15240"/>
                </a:lnTo>
                <a:lnTo>
                  <a:pt x="30480" y="15240"/>
                </a:lnTo>
                <a:lnTo>
                  <a:pt x="38100" y="7620"/>
                </a:lnTo>
                <a:lnTo>
                  <a:pt x="53340" y="7620"/>
                </a:lnTo>
                <a:lnTo>
                  <a:pt x="60960" y="7620"/>
                </a:lnTo>
                <a:lnTo>
                  <a:pt x="68580" y="7620"/>
                </a:lnTo>
                <a:lnTo>
                  <a:pt x="83820" y="0"/>
                </a:lnTo>
                <a:lnTo>
                  <a:pt x="91440" y="0"/>
                </a:lnTo>
                <a:lnTo>
                  <a:pt x="106680" y="0"/>
                </a:lnTo>
                <a:lnTo>
                  <a:pt x="10668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1996440" y="2331720"/>
            <a:ext cx="106681" cy="160021"/>
          </a:xfrm>
          <a:custGeom>
            <a:avLst/>
            <a:gdLst/>
            <a:ahLst/>
            <a:cxnLst/>
            <a:rect l="0" t="0" r="0" b="0"/>
            <a:pathLst>
              <a:path w="106681" h="160021">
                <a:moveTo>
                  <a:pt x="7620" y="15240"/>
                </a:moveTo>
                <a:lnTo>
                  <a:pt x="762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53340" y="0"/>
                </a:lnTo>
                <a:lnTo>
                  <a:pt x="60960" y="0"/>
                </a:lnTo>
                <a:lnTo>
                  <a:pt x="76200" y="0"/>
                </a:lnTo>
                <a:lnTo>
                  <a:pt x="83820" y="0"/>
                </a:lnTo>
                <a:lnTo>
                  <a:pt x="91440" y="0"/>
                </a:lnTo>
                <a:lnTo>
                  <a:pt x="99060" y="7620"/>
                </a:lnTo>
                <a:lnTo>
                  <a:pt x="106680" y="7620"/>
                </a:lnTo>
                <a:lnTo>
                  <a:pt x="106680" y="15240"/>
                </a:lnTo>
                <a:lnTo>
                  <a:pt x="106680" y="22860"/>
                </a:lnTo>
                <a:lnTo>
                  <a:pt x="106680" y="22860"/>
                </a:lnTo>
                <a:lnTo>
                  <a:pt x="106680" y="38100"/>
                </a:lnTo>
                <a:lnTo>
                  <a:pt x="99060" y="45720"/>
                </a:lnTo>
                <a:lnTo>
                  <a:pt x="91440" y="53340"/>
                </a:lnTo>
                <a:lnTo>
                  <a:pt x="83820" y="60960"/>
                </a:lnTo>
                <a:lnTo>
                  <a:pt x="68580" y="68580"/>
                </a:lnTo>
                <a:lnTo>
                  <a:pt x="60960" y="83820"/>
                </a:lnTo>
                <a:lnTo>
                  <a:pt x="45720" y="91440"/>
                </a:lnTo>
                <a:lnTo>
                  <a:pt x="38100" y="99060"/>
                </a:lnTo>
                <a:lnTo>
                  <a:pt x="30480" y="114300"/>
                </a:lnTo>
                <a:lnTo>
                  <a:pt x="15240" y="121920"/>
                </a:lnTo>
                <a:lnTo>
                  <a:pt x="7620" y="129540"/>
                </a:lnTo>
                <a:lnTo>
                  <a:pt x="0" y="137160"/>
                </a:lnTo>
                <a:lnTo>
                  <a:pt x="0" y="144780"/>
                </a:lnTo>
                <a:lnTo>
                  <a:pt x="0" y="152400"/>
                </a:lnTo>
                <a:lnTo>
                  <a:pt x="0" y="152400"/>
                </a:lnTo>
                <a:lnTo>
                  <a:pt x="0" y="160020"/>
                </a:lnTo>
                <a:lnTo>
                  <a:pt x="7620" y="160020"/>
                </a:lnTo>
                <a:lnTo>
                  <a:pt x="22860" y="160020"/>
                </a:lnTo>
                <a:lnTo>
                  <a:pt x="38100" y="160020"/>
                </a:lnTo>
                <a:lnTo>
                  <a:pt x="53340" y="160020"/>
                </a:lnTo>
                <a:lnTo>
                  <a:pt x="60960" y="160020"/>
                </a:lnTo>
                <a:lnTo>
                  <a:pt x="91440" y="152400"/>
                </a:lnTo>
                <a:lnTo>
                  <a:pt x="91440" y="1524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2156460" y="2308860"/>
            <a:ext cx="99061" cy="99061"/>
          </a:xfrm>
          <a:custGeom>
            <a:avLst/>
            <a:gdLst/>
            <a:ahLst/>
            <a:cxnLst/>
            <a:rect l="0" t="0" r="0" b="0"/>
            <a:pathLst>
              <a:path w="99061" h="99061">
                <a:moveTo>
                  <a:pt x="53340" y="0"/>
                </a:move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7620"/>
                </a:lnTo>
                <a:lnTo>
                  <a:pt x="45720" y="15240"/>
                </a:lnTo>
                <a:lnTo>
                  <a:pt x="45720" y="15240"/>
                </a:lnTo>
                <a:lnTo>
                  <a:pt x="38100" y="22860"/>
                </a:lnTo>
                <a:lnTo>
                  <a:pt x="30480" y="30480"/>
                </a:lnTo>
                <a:lnTo>
                  <a:pt x="22860" y="38100"/>
                </a:lnTo>
                <a:lnTo>
                  <a:pt x="15240" y="53340"/>
                </a:lnTo>
                <a:lnTo>
                  <a:pt x="7620" y="60960"/>
                </a:lnTo>
                <a:lnTo>
                  <a:pt x="0" y="68580"/>
                </a:lnTo>
                <a:lnTo>
                  <a:pt x="0" y="76200"/>
                </a:lnTo>
                <a:lnTo>
                  <a:pt x="0" y="83820"/>
                </a:lnTo>
                <a:lnTo>
                  <a:pt x="0" y="83820"/>
                </a:lnTo>
                <a:lnTo>
                  <a:pt x="0" y="91440"/>
                </a:lnTo>
                <a:lnTo>
                  <a:pt x="7620" y="91440"/>
                </a:lnTo>
                <a:lnTo>
                  <a:pt x="15240" y="99060"/>
                </a:lnTo>
                <a:lnTo>
                  <a:pt x="22860" y="99060"/>
                </a:lnTo>
                <a:lnTo>
                  <a:pt x="38100" y="99060"/>
                </a:lnTo>
                <a:lnTo>
                  <a:pt x="45720" y="99060"/>
                </a:lnTo>
                <a:lnTo>
                  <a:pt x="60960" y="91440"/>
                </a:lnTo>
                <a:lnTo>
                  <a:pt x="76200" y="91440"/>
                </a:lnTo>
                <a:lnTo>
                  <a:pt x="99060" y="83820"/>
                </a:lnTo>
                <a:lnTo>
                  <a:pt x="99060" y="838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2270760" y="2293620"/>
            <a:ext cx="38101" cy="205741"/>
          </a:xfrm>
          <a:custGeom>
            <a:avLst/>
            <a:gdLst/>
            <a:ahLst/>
            <a:cxnLst/>
            <a:rect l="0" t="0" r="0" b="0"/>
            <a:pathLst>
              <a:path w="38101" h="205741">
                <a:moveTo>
                  <a:pt x="38100" y="0"/>
                </a:move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7620"/>
                </a:lnTo>
                <a:lnTo>
                  <a:pt x="38100" y="15240"/>
                </a:lnTo>
                <a:lnTo>
                  <a:pt x="38100" y="22860"/>
                </a:lnTo>
                <a:lnTo>
                  <a:pt x="38100" y="38100"/>
                </a:lnTo>
                <a:lnTo>
                  <a:pt x="30480" y="45720"/>
                </a:lnTo>
                <a:lnTo>
                  <a:pt x="30480" y="60960"/>
                </a:lnTo>
                <a:lnTo>
                  <a:pt x="30480" y="76200"/>
                </a:lnTo>
                <a:lnTo>
                  <a:pt x="30480" y="91440"/>
                </a:lnTo>
                <a:lnTo>
                  <a:pt x="22860" y="106680"/>
                </a:lnTo>
                <a:lnTo>
                  <a:pt x="15240" y="121920"/>
                </a:lnTo>
                <a:lnTo>
                  <a:pt x="15240" y="137160"/>
                </a:lnTo>
                <a:lnTo>
                  <a:pt x="7620" y="152400"/>
                </a:lnTo>
                <a:lnTo>
                  <a:pt x="7620" y="160020"/>
                </a:lnTo>
                <a:lnTo>
                  <a:pt x="7620" y="175260"/>
                </a:lnTo>
                <a:lnTo>
                  <a:pt x="0" y="182880"/>
                </a:lnTo>
                <a:lnTo>
                  <a:pt x="0" y="190500"/>
                </a:lnTo>
                <a:lnTo>
                  <a:pt x="0" y="205740"/>
                </a:lnTo>
                <a:lnTo>
                  <a:pt x="0" y="2057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2346960" y="2232660"/>
            <a:ext cx="137161" cy="114301"/>
          </a:xfrm>
          <a:custGeom>
            <a:avLst/>
            <a:gdLst/>
            <a:ahLst/>
            <a:cxnLst/>
            <a:rect l="0" t="0" r="0" b="0"/>
            <a:pathLst>
              <a:path w="137161" h="114301">
                <a:moveTo>
                  <a:pt x="22860" y="30480"/>
                </a:moveTo>
                <a:lnTo>
                  <a:pt x="22860" y="22860"/>
                </a:lnTo>
                <a:lnTo>
                  <a:pt x="22860" y="1524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8580" y="0"/>
                </a:lnTo>
                <a:lnTo>
                  <a:pt x="76200" y="0"/>
                </a:lnTo>
                <a:lnTo>
                  <a:pt x="91440" y="0"/>
                </a:lnTo>
                <a:lnTo>
                  <a:pt x="99060" y="0"/>
                </a:lnTo>
                <a:lnTo>
                  <a:pt x="106680" y="0"/>
                </a:lnTo>
                <a:lnTo>
                  <a:pt x="121920" y="7620"/>
                </a:lnTo>
                <a:lnTo>
                  <a:pt x="129540" y="7620"/>
                </a:lnTo>
                <a:lnTo>
                  <a:pt x="129540" y="15240"/>
                </a:lnTo>
                <a:lnTo>
                  <a:pt x="137160" y="15240"/>
                </a:lnTo>
                <a:lnTo>
                  <a:pt x="137160" y="22860"/>
                </a:lnTo>
                <a:lnTo>
                  <a:pt x="137160" y="30480"/>
                </a:lnTo>
                <a:lnTo>
                  <a:pt x="129540" y="30480"/>
                </a:lnTo>
                <a:lnTo>
                  <a:pt x="121920" y="38100"/>
                </a:lnTo>
                <a:lnTo>
                  <a:pt x="106680" y="45720"/>
                </a:lnTo>
                <a:lnTo>
                  <a:pt x="91440" y="53340"/>
                </a:lnTo>
                <a:lnTo>
                  <a:pt x="83820" y="60960"/>
                </a:lnTo>
                <a:lnTo>
                  <a:pt x="60960" y="68580"/>
                </a:lnTo>
                <a:lnTo>
                  <a:pt x="45720" y="76200"/>
                </a:lnTo>
                <a:lnTo>
                  <a:pt x="38100" y="83820"/>
                </a:lnTo>
                <a:lnTo>
                  <a:pt x="22860" y="91440"/>
                </a:lnTo>
                <a:lnTo>
                  <a:pt x="7620" y="99060"/>
                </a:lnTo>
                <a:lnTo>
                  <a:pt x="0" y="99060"/>
                </a:lnTo>
                <a:lnTo>
                  <a:pt x="0" y="106680"/>
                </a:lnTo>
                <a:lnTo>
                  <a:pt x="0" y="106680"/>
                </a:lnTo>
                <a:lnTo>
                  <a:pt x="0" y="106680"/>
                </a:lnTo>
                <a:lnTo>
                  <a:pt x="7620" y="106680"/>
                </a:lnTo>
                <a:lnTo>
                  <a:pt x="15240" y="114300"/>
                </a:lnTo>
                <a:lnTo>
                  <a:pt x="30480" y="114300"/>
                </a:lnTo>
                <a:lnTo>
                  <a:pt x="30480" y="1143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1257300" y="2346960"/>
            <a:ext cx="198121" cy="228601"/>
          </a:xfrm>
          <a:custGeom>
            <a:avLst/>
            <a:gdLst/>
            <a:ahLst/>
            <a:cxnLst/>
            <a:rect l="0" t="0" r="0" b="0"/>
            <a:pathLst>
              <a:path w="198121" h="228601">
                <a:moveTo>
                  <a:pt x="7620" y="45720"/>
                </a:moveTo>
                <a:lnTo>
                  <a:pt x="0" y="38100"/>
                </a:lnTo>
                <a:lnTo>
                  <a:pt x="7620" y="38100"/>
                </a:lnTo>
                <a:lnTo>
                  <a:pt x="7620" y="38100"/>
                </a:lnTo>
                <a:lnTo>
                  <a:pt x="7620" y="38100"/>
                </a:lnTo>
                <a:lnTo>
                  <a:pt x="15240" y="30480"/>
                </a:lnTo>
                <a:lnTo>
                  <a:pt x="15240" y="30480"/>
                </a:lnTo>
                <a:lnTo>
                  <a:pt x="22860" y="30480"/>
                </a:lnTo>
                <a:lnTo>
                  <a:pt x="38100" y="30480"/>
                </a:lnTo>
                <a:lnTo>
                  <a:pt x="45720" y="22860"/>
                </a:lnTo>
                <a:lnTo>
                  <a:pt x="53340" y="22860"/>
                </a:lnTo>
                <a:lnTo>
                  <a:pt x="68580" y="15240"/>
                </a:lnTo>
                <a:lnTo>
                  <a:pt x="83820" y="15240"/>
                </a:lnTo>
                <a:lnTo>
                  <a:pt x="99060" y="15240"/>
                </a:lnTo>
                <a:lnTo>
                  <a:pt x="106680" y="7620"/>
                </a:lnTo>
                <a:lnTo>
                  <a:pt x="121920" y="7620"/>
                </a:lnTo>
                <a:lnTo>
                  <a:pt x="137160" y="0"/>
                </a:lnTo>
                <a:lnTo>
                  <a:pt x="144780" y="0"/>
                </a:lnTo>
                <a:lnTo>
                  <a:pt x="160020" y="0"/>
                </a:lnTo>
                <a:lnTo>
                  <a:pt x="167640" y="0"/>
                </a:lnTo>
                <a:lnTo>
                  <a:pt x="175260" y="0"/>
                </a:lnTo>
                <a:lnTo>
                  <a:pt x="182880" y="0"/>
                </a:lnTo>
                <a:lnTo>
                  <a:pt x="190500" y="0"/>
                </a:lnTo>
                <a:lnTo>
                  <a:pt x="190500" y="7620"/>
                </a:lnTo>
                <a:lnTo>
                  <a:pt x="198120" y="7620"/>
                </a:lnTo>
                <a:lnTo>
                  <a:pt x="198120" y="15240"/>
                </a:lnTo>
                <a:lnTo>
                  <a:pt x="198120" y="22860"/>
                </a:lnTo>
                <a:lnTo>
                  <a:pt x="198120" y="30480"/>
                </a:lnTo>
                <a:lnTo>
                  <a:pt x="190500" y="38100"/>
                </a:lnTo>
                <a:lnTo>
                  <a:pt x="190500" y="45720"/>
                </a:lnTo>
                <a:lnTo>
                  <a:pt x="182880" y="53340"/>
                </a:lnTo>
                <a:lnTo>
                  <a:pt x="167640" y="68580"/>
                </a:lnTo>
                <a:lnTo>
                  <a:pt x="160020" y="83820"/>
                </a:lnTo>
                <a:lnTo>
                  <a:pt x="152400" y="99060"/>
                </a:lnTo>
                <a:lnTo>
                  <a:pt x="144780" y="106680"/>
                </a:lnTo>
                <a:lnTo>
                  <a:pt x="137160" y="121920"/>
                </a:lnTo>
                <a:lnTo>
                  <a:pt x="129540" y="137160"/>
                </a:lnTo>
                <a:lnTo>
                  <a:pt x="121920" y="152400"/>
                </a:lnTo>
                <a:lnTo>
                  <a:pt x="121920" y="167640"/>
                </a:lnTo>
                <a:lnTo>
                  <a:pt x="114300" y="175260"/>
                </a:lnTo>
                <a:lnTo>
                  <a:pt x="114300" y="190500"/>
                </a:lnTo>
                <a:lnTo>
                  <a:pt x="106680" y="198120"/>
                </a:lnTo>
                <a:lnTo>
                  <a:pt x="106680" y="205740"/>
                </a:lnTo>
                <a:lnTo>
                  <a:pt x="106680" y="213360"/>
                </a:lnTo>
                <a:lnTo>
                  <a:pt x="106680" y="220980"/>
                </a:lnTo>
                <a:lnTo>
                  <a:pt x="106680" y="228600"/>
                </a:lnTo>
                <a:lnTo>
                  <a:pt x="106680" y="2286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1318260" y="2468880"/>
            <a:ext cx="99061" cy="53341"/>
          </a:xfrm>
          <a:custGeom>
            <a:avLst/>
            <a:gdLst/>
            <a:ahLst/>
            <a:cxnLst/>
            <a:rect l="0" t="0" r="0" b="0"/>
            <a:pathLst>
              <a:path w="99061" h="53341">
                <a:moveTo>
                  <a:pt x="0" y="53340"/>
                </a:moveTo>
                <a:lnTo>
                  <a:pt x="0" y="45720"/>
                </a:lnTo>
                <a:lnTo>
                  <a:pt x="7620" y="45720"/>
                </a:lnTo>
                <a:lnTo>
                  <a:pt x="15240" y="38100"/>
                </a:lnTo>
                <a:lnTo>
                  <a:pt x="22860" y="30480"/>
                </a:lnTo>
                <a:lnTo>
                  <a:pt x="30480" y="30480"/>
                </a:lnTo>
                <a:lnTo>
                  <a:pt x="38100" y="30480"/>
                </a:lnTo>
                <a:lnTo>
                  <a:pt x="45720" y="22860"/>
                </a:lnTo>
                <a:lnTo>
                  <a:pt x="53340" y="15240"/>
                </a:lnTo>
                <a:lnTo>
                  <a:pt x="68580" y="15240"/>
                </a:lnTo>
                <a:lnTo>
                  <a:pt x="83820" y="7620"/>
                </a:lnTo>
                <a:lnTo>
                  <a:pt x="99060" y="0"/>
                </a:lnTo>
                <a:lnTo>
                  <a:pt x="9906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1508760" y="2247900"/>
            <a:ext cx="152401" cy="129541"/>
          </a:xfrm>
          <a:custGeom>
            <a:avLst/>
            <a:gdLst/>
            <a:ahLst/>
            <a:cxnLst/>
            <a:rect l="0" t="0" r="0" b="0"/>
            <a:pathLst>
              <a:path w="152401" h="129541">
                <a:moveTo>
                  <a:pt x="7620" y="45720"/>
                </a:moveTo>
                <a:lnTo>
                  <a:pt x="7620" y="38100"/>
                </a:lnTo>
                <a:lnTo>
                  <a:pt x="0" y="30480"/>
                </a:lnTo>
                <a:lnTo>
                  <a:pt x="0" y="30480"/>
                </a:lnTo>
                <a:lnTo>
                  <a:pt x="7620" y="2286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7620"/>
                </a:lnTo>
                <a:lnTo>
                  <a:pt x="38100" y="7620"/>
                </a:lnTo>
                <a:lnTo>
                  <a:pt x="45720" y="0"/>
                </a:lnTo>
                <a:lnTo>
                  <a:pt x="60960" y="0"/>
                </a:lnTo>
                <a:lnTo>
                  <a:pt x="68580" y="0"/>
                </a:lnTo>
                <a:lnTo>
                  <a:pt x="83820" y="0"/>
                </a:lnTo>
                <a:lnTo>
                  <a:pt x="99060" y="0"/>
                </a:lnTo>
                <a:lnTo>
                  <a:pt x="106680" y="0"/>
                </a:lnTo>
                <a:lnTo>
                  <a:pt x="114300" y="0"/>
                </a:lnTo>
                <a:lnTo>
                  <a:pt x="121920" y="0"/>
                </a:lnTo>
                <a:lnTo>
                  <a:pt x="129540" y="7620"/>
                </a:lnTo>
                <a:lnTo>
                  <a:pt x="129540" y="15240"/>
                </a:lnTo>
                <a:lnTo>
                  <a:pt x="129540" y="15240"/>
                </a:lnTo>
                <a:lnTo>
                  <a:pt x="129540" y="22860"/>
                </a:lnTo>
                <a:lnTo>
                  <a:pt x="121920" y="30480"/>
                </a:lnTo>
                <a:lnTo>
                  <a:pt x="114300" y="38100"/>
                </a:lnTo>
                <a:lnTo>
                  <a:pt x="106680" y="53340"/>
                </a:lnTo>
                <a:lnTo>
                  <a:pt x="99060" y="60960"/>
                </a:lnTo>
                <a:lnTo>
                  <a:pt x="83820" y="68580"/>
                </a:lnTo>
                <a:lnTo>
                  <a:pt x="76200" y="76200"/>
                </a:lnTo>
                <a:lnTo>
                  <a:pt x="68580" y="83820"/>
                </a:lnTo>
                <a:lnTo>
                  <a:pt x="60960" y="91440"/>
                </a:lnTo>
                <a:lnTo>
                  <a:pt x="53340" y="99060"/>
                </a:lnTo>
                <a:lnTo>
                  <a:pt x="53340" y="99060"/>
                </a:lnTo>
                <a:lnTo>
                  <a:pt x="60960" y="106680"/>
                </a:lnTo>
                <a:lnTo>
                  <a:pt x="60960" y="114300"/>
                </a:lnTo>
                <a:lnTo>
                  <a:pt x="68580" y="114300"/>
                </a:lnTo>
                <a:lnTo>
                  <a:pt x="76200" y="121920"/>
                </a:lnTo>
                <a:lnTo>
                  <a:pt x="91440" y="121920"/>
                </a:lnTo>
                <a:lnTo>
                  <a:pt x="99060" y="121920"/>
                </a:lnTo>
                <a:lnTo>
                  <a:pt x="114300" y="121920"/>
                </a:lnTo>
                <a:lnTo>
                  <a:pt x="129540" y="129540"/>
                </a:lnTo>
                <a:lnTo>
                  <a:pt x="152400" y="129540"/>
                </a:lnTo>
                <a:lnTo>
                  <a:pt x="152400" y="1295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1143000" y="2750820"/>
            <a:ext cx="144781" cy="137161"/>
          </a:xfrm>
          <a:custGeom>
            <a:avLst/>
            <a:gdLst/>
            <a:ahLst/>
            <a:cxnLst/>
            <a:rect l="0" t="0" r="0" b="0"/>
            <a:pathLst>
              <a:path w="144781" h="137161">
                <a:moveTo>
                  <a:pt x="68580" y="0"/>
                </a:move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7620"/>
                </a:lnTo>
                <a:lnTo>
                  <a:pt x="60960" y="7620"/>
                </a:lnTo>
                <a:lnTo>
                  <a:pt x="60960" y="15240"/>
                </a:lnTo>
                <a:lnTo>
                  <a:pt x="60960" y="22860"/>
                </a:lnTo>
                <a:lnTo>
                  <a:pt x="53340" y="30480"/>
                </a:lnTo>
                <a:lnTo>
                  <a:pt x="53340" y="38100"/>
                </a:lnTo>
                <a:lnTo>
                  <a:pt x="45720" y="45720"/>
                </a:lnTo>
                <a:lnTo>
                  <a:pt x="38100" y="53340"/>
                </a:lnTo>
                <a:lnTo>
                  <a:pt x="30480" y="68580"/>
                </a:lnTo>
                <a:lnTo>
                  <a:pt x="22860" y="76200"/>
                </a:lnTo>
                <a:lnTo>
                  <a:pt x="15240" y="83820"/>
                </a:lnTo>
                <a:lnTo>
                  <a:pt x="7620" y="91440"/>
                </a:lnTo>
                <a:lnTo>
                  <a:pt x="0" y="106680"/>
                </a:lnTo>
                <a:lnTo>
                  <a:pt x="0" y="106680"/>
                </a:lnTo>
                <a:lnTo>
                  <a:pt x="0" y="121920"/>
                </a:lnTo>
                <a:lnTo>
                  <a:pt x="0" y="121920"/>
                </a:lnTo>
                <a:lnTo>
                  <a:pt x="7620" y="129540"/>
                </a:lnTo>
                <a:lnTo>
                  <a:pt x="15240" y="137160"/>
                </a:lnTo>
                <a:lnTo>
                  <a:pt x="22860" y="137160"/>
                </a:lnTo>
                <a:lnTo>
                  <a:pt x="30480" y="137160"/>
                </a:lnTo>
                <a:lnTo>
                  <a:pt x="45720" y="137160"/>
                </a:lnTo>
                <a:lnTo>
                  <a:pt x="60960" y="129540"/>
                </a:lnTo>
                <a:lnTo>
                  <a:pt x="76200" y="121920"/>
                </a:lnTo>
                <a:lnTo>
                  <a:pt x="99060" y="121920"/>
                </a:lnTo>
                <a:lnTo>
                  <a:pt x="114300" y="114300"/>
                </a:lnTo>
                <a:lnTo>
                  <a:pt x="144780" y="106680"/>
                </a:lnTo>
                <a:lnTo>
                  <a:pt x="144780" y="1066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2" name="Freeform 3071"/>
          <p:cNvSpPr/>
          <p:nvPr/>
        </p:nvSpPr>
        <p:spPr>
          <a:xfrm>
            <a:off x="1295400" y="2727960"/>
            <a:ext cx="30481" cy="289561"/>
          </a:xfrm>
          <a:custGeom>
            <a:avLst/>
            <a:gdLst/>
            <a:ahLst/>
            <a:cxnLst/>
            <a:rect l="0" t="0" r="0" b="0"/>
            <a:pathLst>
              <a:path w="30481" h="289561">
                <a:moveTo>
                  <a:pt x="30480" y="0"/>
                </a:moveTo>
                <a:lnTo>
                  <a:pt x="30480" y="0"/>
                </a:lnTo>
                <a:lnTo>
                  <a:pt x="30480" y="0"/>
                </a:lnTo>
                <a:lnTo>
                  <a:pt x="22860" y="7620"/>
                </a:lnTo>
                <a:lnTo>
                  <a:pt x="22860" y="15240"/>
                </a:lnTo>
                <a:lnTo>
                  <a:pt x="15240" y="22860"/>
                </a:lnTo>
                <a:lnTo>
                  <a:pt x="15240" y="30480"/>
                </a:lnTo>
                <a:lnTo>
                  <a:pt x="15240" y="45720"/>
                </a:lnTo>
                <a:lnTo>
                  <a:pt x="15240" y="60960"/>
                </a:lnTo>
                <a:lnTo>
                  <a:pt x="7620" y="68580"/>
                </a:lnTo>
                <a:lnTo>
                  <a:pt x="7620" y="83820"/>
                </a:lnTo>
                <a:lnTo>
                  <a:pt x="7620" y="99060"/>
                </a:lnTo>
                <a:lnTo>
                  <a:pt x="7620" y="114300"/>
                </a:lnTo>
                <a:lnTo>
                  <a:pt x="7620" y="129540"/>
                </a:lnTo>
                <a:lnTo>
                  <a:pt x="7620" y="152400"/>
                </a:lnTo>
                <a:lnTo>
                  <a:pt x="7620" y="167640"/>
                </a:lnTo>
                <a:lnTo>
                  <a:pt x="7620" y="182880"/>
                </a:lnTo>
                <a:lnTo>
                  <a:pt x="7620" y="205740"/>
                </a:lnTo>
                <a:lnTo>
                  <a:pt x="0" y="220980"/>
                </a:lnTo>
                <a:lnTo>
                  <a:pt x="0" y="236220"/>
                </a:lnTo>
                <a:lnTo>
                  <a:pt x="0" y="251460"/>
                </a:lnTo>
                <a:lnTo>
                  <a:pt x="0" y="259080"/>
                </a:lnTo>
                <a:lnTo>
                  <a:pt x="0" y="274320"/>
                </a:lnTo>
                <a:lnTo>
                  <a:pt x="0" y="281940"/>
                </a:lnTo>
                <a:lnTo>
                  <a:pt x="7620" y="289560"/>
                </a:lnTo>
                <a:lnTo>
                  <a:pt x="7620" y="2895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3" name="Freeform 3072"/>
          <p:cNvSpPr/>
          <p:nvPr/>
        </p:nvSpPr>
        <p:spPr>
          <a:xfrm>
            <a:off x="1402080" y="2720340"/>
            <a:ext cx="152401" cy="289561"/>
          </a:xfrm>
          <a:custGeom>
            <a:avLst/>
            <a:gdLst/>
            <a:ahLst/>
            <a:cxnLst/>
            <a:rect l="0" t="0" r="0" b="0"/>
            <a:pathLst>
              <a:path w="152401" h="289561">
                <a:moveTo>
                  <a:pt x="99060" y="99060"/>
                </a:moveTo>
                <a:lnTo>
                  <a:pt x="99060" y="91440"/>
                </a:lnTo>
                <a:lnTo>
                  <a:pt x="106680" y="76200"/>
                </a:lnTo>
                <a:lnTo>
                  <a:pt x="114300" y="68580"/>
                </a:lnTo>
                <a:lnTo>
                  <a:pt x="114300" y="53340"/>
                </a:lnTo>
                <a:lnTo>
                  <a:pt x="121920" y="45720"/>
                </a:lnTo>
                <a:lnTo>
                  <a:pt x="121920" y="38100"/>
                </a:lnTo>
                <a:lnTo>
                  <a:pt x="121920" y="30480"/>
                </a:lnTo>
                <a:lnTo>
                  <a:pt x="121920" y="22860"/>
                </a:lnTo>
                <a:lnTo>
                  <a:pt x="121920" y="15240"/>
                </a:lnTo>
                <a:lnTo>
                  <a:pt x="114300" y="15240"/>
                </a:lnTo>
                <a:lnTo>
                  <a:pt x="106680" y="7620"/>
                </a:lnTo>
                <a:lnTo>
                  <a:pt x="99060" y="7620"/>
                </a:lnTo>
                <a:lnTo>
                  <a:pt x="91440" y="0"/>
                </a:lnTo>
                <a:lnTo>
                  <a:pt x="83820" y="0"/>
                </a:lnTo>
                <a:lnTo>
                  <a:pt x="68580" y="7620"/>
                </a:lnTo>
                <a:lnTo>
                  <a:pt x="60960" y="7620"/>
                </a:lnTo>
                <a:lnTo>
                  <a:pt x="53340" y="15240"/>
                </a:lnTo>
                <a:lnTo>
                  <a:pt x="38100" y="22860"/>
                </a:lnTo>
                <a:lnTo>
                  <a:pt x="30480" y="30480"/>
                </a:lnTo>
                <a:lnTo>
                  <a:pt x="15240" y="38100"/>
                </a:lnTo>
                <a:lnTo>
                  <a:pt x="7620" y="45720"/>
                </a:lnTo>
                <a:lnTo>
                  <a:pt x="7620" y="60960"/>
                </a:lnTo>
                <a:lnTo>
                  <a:pt x="0" y="68580"/>
                </a:lnTo>
                <a:lnTo>
                  <a:pt x="0" y="76200"/>
                </a:lnTo>
                <a:lnTo>
                  <a:pt x="0" y="83820"/>
                </a:lnTo>
                <a:lnTo>
                  <a:pt x="0" y="99060"/>
                </a:lnTo>
                <a:lnTo>
                  <a:pt x="0" y="106680"/>
                </a:lnTo>
                <a:lnTo>
                  <a:pt x="7620" y="114300"/>
                </a:lnTo>
                <a:lnTo>
                  <a:pt x="15240" y="114300"/>
                </a:lnTo>
                <a:lnTo>
                  <a:pt x="15240" y="121920"/>
                </a:lnTo>
                <a:lnTo>
                  <a:pt x="30480" y="121920"/>
                </a:lnTo>
                <a:lnTo>
                  <a:pt x="38100" y="121920"/>
                </a:lnTo>
                <a:lnTo>
                  <a:pt x="53340" y="121920"/>
                </a:lnTo>
                <a:lnTo>
                  <a:pt x="60960" y="121920"/>
                </a:lnTo>
                <a:lnTo>
                  <a:pt x="76200" y="121920"/>
                </a:lnTo>
                <a:lnTo>
                  <a:pt x="91440" y="114300"/>
                </a:lnTo>
                <a:lnTo>
                  <a:pt x="99060" y="114300"/>
                </a:lnTo>
                <a:lnTo>
                  <a:pt x="114300" y="106680"/>
                </a:lnTo>
                <a:lnTo>
                  <a:pt x="121920" y="99060"/>
                </a:lnTo>
                <a:lnTo>
                  <a:pt x="129540" y="99060"/>
                </a:lnTo>
                <a:lnTo>
                  <a:pt x="137160" y="83820"/>
                </a:lnTo>
                <a:lnTo>
                  <a:pt x="144780" y="83820"/>
                </a:lnTo>
                <a:lnTo>
                  <a:pt x="144780" y="76200"/>
                </a:lnTo>
                <a:lnTo>
                  <a:pt x="144780" y="68580"/>
                </a:lnTo>
                <a:lnTo>
                  <a:pt x="152400" y="68580"/>
                </a:lnTo>
                <a:lnTo>
                  <a:pt x="152400" y="60960"/>
                </a:lnTo>
                <a:lnTo>
                  <a:pt x="152400" y="60960"/>
                </a:lnTo>
                <a:lnTo>
                  <a:pt x="152400" y="60960"/>
                </a:lnTo>
                <a:lnTo>
                  <a:pt x="152400" y="60960"/>
                </a:lnTo>
                <a:lnTo>
                  <a:pt x="152400" y="60960"/>
                </a:lnTo>
                <a:lnTo>
                  <a:pt x="152400" y="60960"/>
                </a:lnTo>
                <a:lnTo>
                  <a:pt x="152400" y="68580"/>
                </a:lnTo>
                <a:lnTo>
                  <a:pt x="152400" y="68580"/>
                </a:lnTo>
                <a:lnTo>
                  <a:pt x="152400" y="76200"/>
                </a:lnTo>
                <a:lnTo>
                  <a:pt x="152400" y="83820"/>
                </a:lnTo>
                <a:lnTo>
                  <a:pt x="144780" y="99060"/>
                </a:lnTo>
                <a:lnTo>
                  <a:pt x="144780" y="106680"/>
                </a:lnTo>
                <a:lnTo>
                  <a:pt x="144780" y="121920"/>
                </a:lnTo>
                <a:lnTo>
                  <a:pt x="144780" y="129540"/>
                </a:lnTo>
                <a:lnTo>
                  <a:pt x="144780" y="144780"/>
                </a:lnTo>
                <a:lnTo>
                  <a:pt x="144780" y="160020"/>
                </a:lnTo>
                <a:lnTo>
                  <a:pt x="144780" y="175260"/>
                </a:lnTo>
                <a:lnTo>
                  <a:pt x="144780" y="190500"/>
                </a:lnTo>
                <a:lnTo>
                  <a:pt x="144780" y="205740"/>
                </a:lnTo>
                <a:lnTo>
                  <a:pt x="144780" y="220980"/>
                </a:lnTo>
                <a:lnTo>
                  <a:pt x="144780" y="236220"/>
                </a:lnTo>
                <a:lnTo>
                  <a:pt x="144780" y="243840"/>
                </a:lnTo>
                <a:lnTo>
                  <a:pt x="144780" y="251460"/>
                </a:lnTo>
                <a:lnTo>
                  <a:pt x="144780" y="266700"/>
                </a:lnTo>
                <a:lnTo>
                  <a:pt x="144780" y="274320"/>
                </a:lnTo>
                <a:lnTo>
                  <a:pt x="152400" y="289560"/>
                </a:lnTo>
                <a:lnTo>
                  <a:pt x="152400" y="2895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5" name="Freeform 3074"/>
          <p:cNvSpPr/>
          <p:nvPr/>
        </p:nvSpPr>
        <p:spPr>
          <a:xfrm>
            <a:off x="1798320" y="2796540"/>
            <a:ext cx="45721" cy="167641"/>
          </a:xfrm>
          <a:custGeom>
            <a:avLst/>
            <a:gdLst/>
            <a:ahLst/>
            <a:cxnLst/>
            <a:rect l="0" t="0" r="0" b="0"/>
            <a:pathLst>
              <a:path w="45721" h="167641">
                <a:moveTo>
                  <a:pt x="45720" y="0"/>
                </a:moveTo>
                <a:lnTo>
                  <a:pt x="38100" y="0"/>
                </a:lnTo>
                <a:lnTo>
                  <a:pt x="38100" y="7620"/>
                </a:lnTo>
                <a:lnTo>
                  <a:pt x="30480" y="7620"/>
                </a:lnTo>
                <a:lnTo>
                  <a:pt x="30480" y="22860"/>
                </a:lnTo>
                <a:lnTo>
                  <a:pt x="30480" y="22860"/>
                </a:lnTo>
                <a:lnTo>
                  <a:pt x="22860" y="30480"/>
                </a:lnTo>
                <a:lnTo>
                  <a:pt x="22860" y="45720"/>
                </a:lnTo>
                <a:lnTo>
                  <a:pt x="15240" y="53340"/>
                </a:lnTo>
                <a:lnTo>
                  <a:pt x="15240" y="60960"/>
                </a:lnTo>
                <a:lnTo>
                  <a:pt x="15240" y="76200"/>
                </a:lnTo>
                <a:lnTo>
                  <a:pt x="7620" y="83820"/>
                </a:lnTo>
                <a:lnTo>
                  <a:pt x="7620" y="91440"/>
                </a:lnTo>
                <a:lnTo>
                  <a:pt x="7620" y="106680"/>
                </a:lnTo>
                <a:lnTo>
                  <a:pt x="7620" y="114300"/>
                </a:lnTo>
                <a:lnTo>
                  <a:pt x="7620" y="129540"/>
                </a:lnTo>
                <a:lnTo>
                  <a:pt x="0" y="137160"/>
                </a:lnTo>
                <a:lnTo>
                  <a:pt x="0" y="144780"/>
                </a:lnTo>
                <a:lnTo>
                  <a:pt x="0" y="152400"/>
                </a:lnTo>
                <a:lnTo>
                  <a:pt x="0" y="160020"/>
                </a:lnTo>
                <a:lnTo>
                  <a:pt x="0" y="167640"/>
                </a:lnTo>
                <a:lnTo>
                  <a:pt x="0" y="1676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6" name="Freeform 3075"/>
          <p:cNvSpPr/>
          <p:nvPr/>
        </p:nvSpPr>
        <p:spPr>
          <a:xfrm>
            <a:off x="1744980" y="2872740"/>
            <a:ext cx="137161" cy="30481"/>
          </a:xfrm>
          <a:custGeom>
            <a:avLst/>
            <a:gdLst/>
            <a:ahLst/>
            <a:cxnLst/>
            <a:rect l="0" t="0" r="0" b="0"/>
            <a:pathLst>
              <a:path w="137161" h="30481">
                <a:moveTo>
                  <a:pt x="0" y="30480"/>
                </a:moveTo>
                <a:lnTo>
                  <a:pt x="0" y="22860"/>
                </a:lnTo>
                <a:lnTo>
                  <a:pt x="0" y="2286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8580" y="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0"/>
                </a:lnTo>
                <a:lnTo>
                  <a:pt x="114300" y="0"/>
                </a:lnTo>
                <a:lnTo>
                  <a:pt x="137160" y="0"/>
                </a:lnTo>
                <a:lnTo>
                  <a:pt x="13716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7" name="Freeform 3076"/>
          <p:cNvSpPr/>
          <p:nvPr/>
        </p:nvSpPr>
        <p:spPr>
          <a:xfrm>
            <a:off x="1950720" y="2773680"/>
            <a:ext cx="205741" cy="160021"/>
          </a:xfrm>
          <a:custGeom>
            <a:avLst/>
            <a:gdLst/>
            <a:ahLst/>
            <a:cxnLst/>
            <a:rect l="0" t="0" r="0" b="0"/>
            <a:pathLst>
              <a:path w="205741" h="160021">
                <a:moveTo>
                  <a:pt x="99060" y="0"/>
                </a:move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7620"/>
                </a:lnTo>
                <a:lnTo>
                  <a:pt x="99060" y="7620"/>
                </a:lnTo>
                <a:lnTo>
                  <a:pt x="99060" y="7620"/>
                </a:lnTo>
                <a:lnTo>
                  <a:pt x="91440" y="7620"/>
                </a:lnTo>
                <a:lnTo>
                  <a:pt x="91440" y="7620"/>
                </a:lnTo>
                <a:lnTo>
                  <a:pt x="83820" y="15240"/>
                </a:lnTo>
                <a:lnTo>
                  <a:pt x="83820" y="15240"/>
                </a:lnTo>
                <a:lnTo>
                  <a:pt x="76200" y="15240"/>
                </a:lnTo>
                <a:lnTo>
                  <a:pt x="68580" y="22860"/>
                </a:lnTo>
                <a:lnTo>
                  <a:pt x="60960" y="22860"/>
                </a:lnTo>
                <a:lnTo>
                  <a:pt x="53340" y="22860"/>
                </a:lnTo>
                <a:lnTo>
                  <a:pt x="45720" y="30480"/>
                </a:lnTo>
                <a:lnTo>
                  <a:pt x="38100" y="30480"/>
                </a:lnTo>
                <a:lnTo>
                  <a:pt x="30480" y="38100"/>
                </a:lnTo>
                <a:lnTo>
                  <a:pt x="15240" y="38100"/>
                </a:lnTo>
                <a:lnTo>
                  <a:pt x="7620" y="45720"/>
                </a:lnTo>
                <a:lnTo>
                  <a:pt x="7620" y="4572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0" y="60960"/>
                </a:lnTo>
                <a:lnTo>
                  <a:pt x="0" y="60960"/>
                </a:lnTo>
                <a:lnTo>
                  <a:pt x="7620" y="60960"/>
                </a:lnTo>
                <a:lnTo>
                  <a:pt x="15240" y="68580"/>
                </a:lnTo>
                <a:lnTo>
                  <a:pt x="30480" y="68580"/>
                </a:lnTo>
                <a:lnTo>
                  <a:pt x="45720" y="68580"/>
                </a:lnTo>
                <a:lnTo>
                  <a:pt x="60960" y="68580"/>
                </a:lnTo>
                <a:lnTo>
                  <a:pt x="76200" y="76200"/>
                </a:lnTo>
                <a:lnTo>
                  <a:pt x="91440" y="76200"/>
                </a:lnTo>
                <a:lnTo>
                  <a:pt x="106680" y="76200"/>
                </a:lnTo>
                <a:lnTo>
                  <a:pt x="129540" y="83820"/>
                </a:lnTo>
                <a:lnTo>
                  <a:pt x="144780" y="83820"/>
                </a:lnTo>
                <a:lnTo>
                  <a:pt x="160020" y="91440"/>
                </a:lnTo>
                <a:lnTo>
                  <a:pt x="175260" y="99060"/>
                </a:lnTo>
                <a:lnTo>
                  <a:pt x="182880" y="99060"/>
                </a:lnTo>
                <a:lnTo>
                  <a:pt x="190500" y="106680"/>
                </a:lnTo>
                <a:lnTo>
                  <a:pt x="198120" y="114300"/>
                </a:lnTo>
                <a:lnTo>
                  <a:pt x="205740" y="114300"/>
                </a:lnTo>
                <a:lnTo>
                  <a:pt x="205740" y="121920"/>
                </a:lnTo>
                <a:lnTo>
                  <a:pt x="205740" y="129540"/>
                </a:lnTo>
                <a:lnTo>
                  <a:pt x="205740" y="129540"/>
                </a:lnTo>
                <a:lnTo>
                  <a:pt x="198120" y="137160"/>
                </a:lnTo>
                <a:lnTo>
                  <a:pt x="198120" y="137160"/>
                </a:lnTo>
                <a:lnTo>
                  <a:pt x="190500" y="144780"/>
                </a:lnTo>
                <a:lnTo>
                  <a:pt x="182880" y="152400"/>
                </a:lnTo>
                <a:lnTo>
                  <a:pt x="175260" y="152400"/>
                </a:lnTo>
                <a:lnTo>
                  <a:pt x="160020" y="160020"/>
                </a:lnTo>
                <a:lnTo>
                  <a:pt x="144780" y="160020"/>
                </a:lnTo>
                <a:lnTo>
                  <a:pt x="129540" y="160020"/>
                </a:lnTo>
                <a:lnTo>
                  <a:pt x="114300" y="160020"/>
                </a:lnTo>
                <a:lnTo>
                  <a:pt x="91440" y="160020"/>
                </a:lnTo>
                <a:lnTo>
                  <a:pt x="91440" y="1600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8" name="Freeform 3077"/>
          <p:cNvSpPr/>
          <p:nvPr/>
        </p:nvSpPr>
        <p:spPr>
          <a:xfrm>
            <a:off x="2026920" y="2781300"/>
            <a:ext cx="190501" cy="30481"/>
          </a:xfrm>
          <a:custGeom>
            <a:avLst/>
            <a:gdLst/>
            <a:ahLst/>
            <a:cxnLst/>
            <a:rect l="0" t="0" r="0" b="0"/>
            <a:pathLst>
              <a:path w="190501" h="30481">
                <a:moveTo>
                  <a:pt x="0" y="30480"/>
                </a:moveTo>
                <a:lnTo>
                  <a:pt x="7620" y="22860"/>
                </a:lnTo>
                <a:lnTo>
                  <a:pt x="15240" y="22860"/>
                </a:lnTo>
                <a:lnTo>
                  <a:pt x="22860" y="15240"/>
                </a:lnTo>
                <a:lnTo>
                  <a:pt x="38100" y="7620"/>
                </a:lnTo>
                <a:lnTo>
                  <a:pt x="45720" y="7620"/>
                </a:lnTo>
                <a:lnTo>
                  <a:pt x="60960" y="7620"/>
                </a:lnTo>
                <a:lnTo>
                  <a:pt x="68580" y="0"/>
                </a:lnTo>
                <a:lnTo>
                  <a:pt x="83820" y="0"/>
                </a:lnTo>
                <a:lnTo>
                  <a:pt x="99060" y="0"/>
                </a:lnTo>
                <a:lnTo>
                  <a:pt x="106680" y="0"/>
                </a:lnTo>
                <a:lnTo>
                  <a:pt x="121920" y="0"/>
                </a:lnTo>
                <a:lnTo>
                  <a:pt x="137160" y="0"/>
                </a:lnTo>
                <a:lnTo>
                  <a:pt x="152400" y="0"/>
                </a:lnTo>
                <a:lnTo>
                  <a:pt x="160020" y="0"/>
                </a:lnTo>
                <a:lnTo>
                  <a:pt x="175260" y="0"/>
                </a:lnTo>
                <a:lnTo>
                  <a:pt x="190500" y="0"/>
                </a:lnTo>
                <a:lnTo>
                  <a:pt x="19050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0" name="Freeform 3079"/>
          <p:cNvSpPr/>
          <p:nvPr/>
        </p:nvSpPr>
        <p:spPr>
          <a:xfrm>
            <a:off x="2286000" y="2773680"/>
            <a:ext cx="182881" cy="190501"/>
          </a:xfrm>
          <a:custGeom>
            <a:avLst/>
            <a:gdLst/>
            <a:ahLst/>
            <a:cxnLst/>
            <a:rect l="0" t="0" r="0" b="0"/>
            <a:pathLst>
              <a:path w="182881" h="190501">
                <a:moveTo>
                  <a:pt x="0" y="15240"/>
                </a:move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15240"/>
                </a:lnTo>
                <a:lnTo>
                  <a:pt x="38100" y="15240"/>
                </a:lnTo>
                <a:lnTo>
                  <a:pt x="45720" y="15240"/>
                </a:lnTo>
                <a:lnTo>
                  <a:pt x="60960" y="15240"/>
                </a:lnTo>
                <a:lnTo>
                  <a:pt x="76200" y="7620"/>
                </a:lnTo>
                <a:lnTo>
                  <a:pt x="91440" y="7620"/>
                </a:lnTo>
                <a:lnTo>
                  <a:pt x="99060" y="7620"/>
                </a:lnTo>
                <a:lnTo>
                  <a:pt x="114300" y="7620"/>
                </a:lnTo>
                <a:lnTo>
                  <a:pt x="129540" y="7620"/>
                </a:lnTo>
                <a:lnTo>
                  <a:pt x="144780" y="0"/>
                </a:lnTo>
                <a:lnTo>
                  <a:pt x="152400" y="0"/>
                </a:lnTo>
                <a:lnTo>
                  <a:pt x="160020" y="0"/>
                </a:lnTo>
                <a:lnTo>
                  <a:pt x="167640" y="0"/>
                </a:lnTo>
                <a:lnTo>
                  <a:pt x="175260" y="0"/>
                </a:lnTo>
                <a:lnTo>
                  <a:pt x="182880" y="0"/>
                </a:lnTo>
                <a:lnTo>
                  <a:pt x="182880" y="0"/>
                </a:lnTo>
                <a:lnTo>
                  <a:pt x="182880" y="0"/>
                </a:lnTo>
                <a:lnTo>
                  <a:pt x="182880" y="0"/>
                </a:lnTo>
                <a:lnTo>
                  <a:pt x="182880" y="7620"/>
                </a:lnTo>
                <a:lnTo>
                  <a:pt x="182880" y="7620"/>
                </a:lnTo>
                <a:lnTo>
                  <a:pt x="175260" y="15240"/>
                </a:lnTo>
                <a:lnTo>
                  <a:pt x="167640" y="22860"/>
                </a:lnTo>
                <a:lnTo>
                  <a:pt x="152400" y="30480"/>
                </a:lnTo>
                <a:lnTo>
                  <a:pt x="144780" y="45720"/>
                </a:lnTo>
                <a:lnTo>
                  <a:pt x="137160" y="53340"/>
                </a:lnTo>
                <a:lnTo>
                  <a:pt x="121920" y="68580"/>
                </a:lnTo>
                <a:lnTo>
                  <a:pt x="114300" y="76200"/>
                </a:lnTo>
                <a:lnTo>
                  <a:pt x="106680" y="91440"/>
                </a:lnTo>
                <a:lnTo>
                  <a:pt x="91440" y="106680"/>
                </a:lnTo>
                <a:lnTo>
                  <a:pt x="83820" y="114300"/>
                </a:lnTo>
                <a:lnTo>
                  <a:pt x="83820" y="129540"/>
                </a:lnTo>
                <a:lnTo>
                  <a:pt x="76200" y="137160"/>
                </a:lnTo>
                <a:lnTo>
                  <a:pt x="68580" y="152400"/>
                </a:lnTo>
                <a:lnTo>
                  <a:pt x="60960" y="160020"/>
                </a:lnTo>
                <a:lnTo>
                  <a:pt x="60960" y="167640"/>
                </a:lnTo>
                <a:lnTo>
                  <a:pt x="53340" y="175260"/>
                </a:lnTo>
                <a:lnTo>
                  <a:pt x="53340" y="182880"/>
                </a:lnTo>
                <a:lnTo>
                  <a:pt x="53340" y="190500"/>
                </a:lnTo>
                <a:lnTo>
                  <a:pt x="53340" y="1905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1" name="Freeform 3080"/>
          <p:cNvSpPr/>
          <p:nvPr/>
        </p:nvSpPr>
        <p:spPr>
          <a:xfrm>
            <a:off x="2339340" y="2887980"/>
            <a:ext cx="129541" cy="15241"/>
          </a:xfrm>
          <a:custGeom>
            <a:avLst/>
            <a:gdLst/>
            <a:ahLst/>
            <a:cxnLst/>
            <a:rect l="0" t="0" r="0" b="0"/>
            <a:pathLst>
              <a:path w="129541" h="1524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30480" y="7620"/>
                </a:lnTo>
                <a:lnTo>
                  <a:pt x="38100" y="15240"/>
                </a:lnTo>
                <a:lnTo>
                  <a:pt x="53340" y="15240"/>
                </a:lnTo>
                <a:lnTo>
                  <a:pt x="60960" y="7620"/>
                </a:lnTo>
                <a:lnTo>
                  <a:pt x="76200" y="7620"/>
                </a:lnTo>
                <a:lnTo>
                  <a:pt x="91440" y="7620"/>
                </a:lnTo>
                <a:lnTo>
                  <a:pt x="106680" y="0"/>
                </a:lnTo>
                <a:lnTo>
                  <a:pt x="129540" y="0"/>
                </a:lnTo>
                <a:lnTo>
                  <a:pt x="12954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2" name="Freeform 3081"/>
          <p:cNvSpPr/>
          <p:nvPr/>
        </p:nvSpPr>
        <p:spPr>
          <a:xfrm>
            <a:off x="2499360" y="2766060"/>
            <a:ext cx="274321" cy="205741"/>
          </a:xfrm>
          <a:custGeom>
            <a:avLst/>
            <a:gdLst/>
            <a:ahLst/>
            <a:cxnLst/>
            <a:rect l="0" t="0" r="0" b="0"/>
            <a:pathLst>
              <a:path w="274321" h="205741">
                <a:moveTo>
                  <a:pt x="99060" y="7620"/>
                </a:moveTo>
                <a:lnTo>
                  <a:pt x="99060" y="7620"/>
                </a:lnTo>
                <a:lnTo>
                  <a:pt x="91440" y="762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83820" y="0"/>
                </a:lnTo>
                <a:lnTo>
                  <a:pt x="83820" y="0"/>
                </a:lnTo>
                <a:lnTo>
                  <a:pt x="76200" y="7620"/>
                </a:lnTo>
                <a:lnTo>
                  <a:pt x="68580" y="15240"/>
                </a:lnTo>
                <a:lnTo>
                  <a:pt x="53340" y="22860"/>
                </a:lnTo>
                <a:lnTo>
                  <a:pt x="45720" y="38100"/>
                </a:lnTo>
                <a:lnTo>
                  <a:pt x="38100" y="53340"/>
                </a:lnTo>
                <a:lnTo>
                  <a:pt x="22860" y="60960"/>
                </a:lnTo>
                <a:lnTo>
                  <a:pt x="22860" y="76200"/>
                </a:lnTo>
                <a:lnTo>
                  <a:pt x="15240" y="91440"/>
                </a:lnTo>
                <a:lnTo>
                  <a:pt x="7620" y="106680"/>
                </a:lnTo>
                <a:lnTo>
                  <a:pt x="0" y="121920"/>
                </a:lnTo>
                <a:lnTo>
                  <a:pt x="0" y="137160"/>
                </a:lnTo>
                <a:lnTo>
                  <a:pt x="0" y="152400"/>
                </a:lnTo>
                <a:lnTo>
                  <a:pt x="0" y="167640"/>
                </a:lnTo>
                <a:lnTo>
                  <a:pt x="7620" y="175260"/>
                </a:lnTo>
                <a:lnTo>
                  <a:pt x="15240" y="190500"/>
                </a:lnTo>
                <a:lnTo>
                  <a:pt x="22860" y="190500"/>
                </a:lnTo>
                <a:lnTo>
                  <a:pt x="30480" y="198120"/>
                </a:lnTo>
                <a:lnTo>
                  <a:pt x="38100" y="205740"/>
                </a:lnTo>
                <a:lnTo>
                  <a:pt x="45720" y="205740"/>
                </a:lnTo>
                <a:lnTo>
                  <a:pt x="60960" y="205740"/>
                </a:lnTo>
                <a:lnTo>
                  <a:pt x="76200" y="205740"/>
                </a:lnTo>
                <a:lnTo>
                  <a:pt x="91440" y="205740"/>
                </a:lnTo>
                <a:lnTo>
                  <a:pt x="106680" y="205740"/>
                </a:lnTo>
                <a:lnTo>
                  <a:pt x="121920" y="198120"/>
                </a:lnTo>
                <a:lnTo>
                  <a:pt x="137160" y="190500"/>
                </a:lnTo>
                <a:lnTo>
                  <a:pt x="144780" y="182880"/>
                </a:lnTo>
                <a:lnTo>
                  <a:pt x="160020" y="182880"/>
                </a:lnTo>
                <a:lnTo>
                  <a:pt x="167640" y="175260"/>
                </a:lnTo>
                <a:lnTo>
                  <a:pt x="167640" y="167640"/>
                </a:lnTo>
                <a:lnTo>
                  <a:pt x="175260" y="160020"/>
                </a:lnTo>
                <a:lnTo>
                  <a:pt x="175260" y="144780"/>
                </a:lnTo>
                <a:lnTo>
                  <a:pt x="175260" y="144780"/>
                </a:lnTo>
                <a:lnTo>
                  <a:pt x="167640" y="137160"/>
                </a:lnTo>
                <a:lnTo>
                  <a:pt x="167640" y="137160"/>
                </a:lnTo>
                <a:lnTo>
                  <a:pt x="160020" y="137160"/>
                </a:lnTo>
                <a:lnTo>
                  <a:pt x="152400" y="137160"/>
                </a:lnTo>
                <a:lnTo>
                  <a:pt x="152400" y="137160"/>
                </a:lnTo>
                <a:lnTo>
                  <a:pt x="144780" y="137160"/>
                </a:lnTo>
                <a:lnTo>
                  <a:pt x="137160" y="144780"/>
                </a:lnTo>
                <a:lnTo>
                  <a:pt x="137160" y="152400"/>
                </a:lnTo>
                <a:lnTo>
                  <a:pt x="137160" y="160020"/>
                </a:lnTo>
                <a:lnTo>
                  <a:pt x="137160" y="160020"/>
                </a:lnTo>
                <a:lnTo>
                  <a:pt x="137160" y="167640"/>
                </a:lnTo>
                <a:lnTo>
                  <a:pt x="144780" y="175260"/>
                </a:lnTo>
                <a:lnTo>
                  <a:pt x="152400" y="182880"/>
                </a:lnTo>
                <a:lnTo>
                  <a:pt x="167640" y="190500"/>
                </a:lnTo>
                <a:lnTo>
                  <a:pt x="175260" y="190500"/>
                </a:lnTo>
                <a:lnTo>
                  <a:pt x="190500" y="190500"/>
                </a:lnTo>
                <a:lnTo>
                  <a:pt x="213360" y="190500"/>
                </a:lnTo>
                <a:lnTo>
                  <a:pt x="228600" y="190500"/>
                </a:lnTo>
                <a:lnTo>
                  <a:pt x="243840" y="190500"/>
                </a:lnTo>
                <a:lnTo>
                  <a:pt x="274320" y="182880"/>
                </a:lnTo>
                <a:lnTo>
                  <a:pt x="274320" y="1828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3" name="Freeform 3082"/>
          <p:cNvSpPr/>
          <p:nvPr/>
        </p:nvSpPr>
        <p:spPr>
          <a:xfrm>
            <a:off x="2827020" y="2819400"/>
            <a:ext cx="129541" cy="7621"/>
          </a:xfrm>
          <a:custGeom>
            <a:avLst/>
            <a:gdLst/>
            <a:ahLst/>
            <a:cxnLst/>
            <a:rect l="0" t="0" r="0" b="0"/>
            <a:pathLst>
              <a:path w="129541" h="762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45720" y="7620"/>
                </a:lnTo>
                <a:lnTo>
                  <a:pt x="60960" y="0"/>
                </a:lnTo>
                <a:lnTo>
                  <a:pt x="68580" y="0"/>
                </a:lnTo>
                <a:lnTo>
                  <a:pt x="91440" y="0"/>
                </a:lnTo>
                <a:lnTo>
                  <a:pt x="99060" y="0"/>
                </a:lnTo>
                <a:lnTo>
                  <a:pt x="129540" y="0"/>
                </a:lnTo>
                <a:lnTo>
                  <a:pt x="12954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4" name="Freeform 3083"/>
          <p:cNvSpPr/>
          <p:nvPr/>
        </p:nvSpPr>
        <p:spPr>
          <a:xfrm>
            <a:off x="2842260" y="2880360"/>
            <a:ext cx="144781" cy="15241"/>
          </a:xfrm>
          <a:custGeom>
            <a:avLst/>
            <a:gdLst/>
            <a:ahLst/>
            <a:cxnLst/>
            <a:rect l="0" t="0" r="0" b="0"/>
            <a:pathLst>
              <a:path w="144781" h="15241">
                <a:moveTo>
                  <a:pt x="0" y="15240"/>
                </a:moveTo>
                <a:lnTo>
                  <a:pt x="0" y="15240"/>
                </a:lnTo>
                <a:lnTo>
                  <a:pt x="0" y="15240"/>
                </a:lnTo>
                <a:lnTo>
                  <a:pt x="7620" y="15240"/>
                </a:lnTo>
                <a:lnTo>
                  <a:pt x="15240" y="15240"/>
                </a:lnTo>
                <a:lnTo>
                  <a:pt x="30480" y="7620"/>
                </a:lnTo>
                <a:lnTo>
                  <a:pt x="45720" y="7620"/>
                </a:lnTo>
                <a:lnTo>
                  <a:pt x="60960" y="7620"/>
                </a:lnTo>
                <a:lnTo>
                  <a:pt x="83820" y="7620"/>
                </a:lnTo>
                <a:lnTo>
                  <a:pt x="106680" y="7620"/>
                </a:lnTo>
                <a:lnTo>
                  <a:pt x="144780" y="0"/>
                </a:lnTo>
                <a:lnTo>
                  <a:pt x="14478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5" name="Freeform 3084"/>
          <p:cNvSpPr/>
          <p:nvPr/>
        </p:nvSpPr>
        <p:spPr>
          <a:xfrm>
            <a:off x="3185160" y="2743200"/>
            <a:ext cx="228601" cy="205741"/>
          </a:xfrm>
          <a:custGeom>
            <a:avLst/>
            <a:gdLst/>
            <a:ahLst/>
            <a:cxnLst/>
            <a:rect l="0" t="0" r="0" b="0"/>
            <a:pathLst>
              <a:path w="228601" h="205741">
                <a:moveTo>
                  <a:pt x="99060" y="0"/>
                </a:moveTo>
                <a:lnTo>
                  <a:pt x="99060" y="0"/>
                </a:lnTo>
                <a:lnTo>
                  <a:pt x="9906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7620"/>
                </a:lnTo>
                <a:lnTo>
                  <a:pt x="91440" y="7620"/>
                </a:lnTo>
                <a:lnTo>
                  <a:pt x="83820" y="15240"/>
                </a:lnTo>
                <a:lnTo>
                  <a:pt x="83820" y="22860"/>
                </a:lnTo>
                <a:lnTo>
                  <a:pt x="76200" y="30480"/>
                </a:lnTo>
                <a:lnTo>
                  <a:pt x="76200" y="30480"/>
                </a:lnTo>
                <a:lnTo>
                  <a:pt x="68580" y="45720"/>
                </a:lnTo>
                <a:lnTo>
                  <a:pt x="60960" y="53340"/>
                </a:lnTo>
                <a:lnTo>
                  <a:pt x="53340" y="60960"/>
                </a:lnTo>
                <a:lnTo>
                  <a:pt x="45720" y="76200"/>
                </a:lnTo>
                <a:lnTo>
                  <a:pt x="38100" y="83820"/>
                </a:lnTo>
                <a:lnTo>
                  <a:pt x="30480" y="99060"/>
                </a:lnTo>
                <a:lnTo>
                  <a:pt x="22860" y="114300"/>
                </a:lnTo>
                <a:lnTo>
                  <a:pt x="15240" y="121920"/>
                </a:lnTo>
                <a:lnTo>
                  <a:pt x="7620" y="137160"/>
                </a:lnTo>
                <a:lnTo>
                  <a:pt x="0" y="144780"/>
                </a:lnTo>
                <a:lnTo>
                  <a:pt x="0" y="160020"/>
                </a:lnTo>
                <a:lnTo>
                  <a:pt x="7620" y="167640"/>
                </a:lnTo>
                <a:lnTo>
                  <a:pt x="7620" y="175260"/>
                </a:lnTo>
                <a:lnTo>
                  <a:pt x="15240" y="182880"/>
                </a:lnTo>
                <a:lnTo>
                  <a:pt x="22860" y="190500"/>
                </a:lnTo>
                <a:lnTo>
                  <a:pt x="30480" y="198120"/>
                </a:lnTo>
                <a:lnTo>
                  <a:pt x="45720" y="205740"/>
                </a:lnTo>
                <a:lnTo>
                  <a:pt x="60960" y="205740"/>
                </a:lnTo>
                <a:lnTo>
                  <a:pt x="76200" y="205740"/>
                </a:lnTo>
                <a:lnTo>
                  <a:pt x="99060" y="205740"/>
                </a:lnTo>
                <a:lnTo>
                  <a:pt x="114300" y="205740"/>
                </a:lnTo>
                <a:lnTo>
                  <a:pt x="137160" y="205740"/>
                </a:lnTo>
                <a:lnTo>
                  <a:pt x="152400" y="198120"/>
                </a:lnTo>
                <a:lnTo>
                  <a:pt x="175260" y="190500"/>
                </a:lnTo>
                <a:lnTo>
                  <a:pt x="190500" y="190500"/>
                </a:lnTo>
                <a:lnTo>
                  <a:pt x="205740" y="182880"/>
                </a:lnTo>
                <a:lnTo>
                  <a:pt x="213360" y="175260"/>
                </a:lnTo>
                <a:lnTo>
                  <a:pt x="220980" y="167640"/>
                </a:lnTo>
                <a:lnTo>
                  <a:pt x="228600" y="160020"/>
                </a:lnTo>
                <a:lnTo>
                  <a:pt x="228600" y="152400"/>
                </a:lnTo>
                <a:lnTo>
                  <a:pt x="220980" y="144780"/>
                </a:lnTo>
                <a:lnTo>
                  <a:pt x="220980" y="144780"/>
                </a:lnTo>
                <a:lnTo>
                  <a:pt x="213360" y="137160"/>
                </a:lnTo>
                <a:lnTo>
                  <a:pt x="205740" y="129540"/>
                </a:lnTo>
                <a:lnTo>
                  <a:pt x="198120" y="129540"/>
                </a:lnTo>
                <a:lnTo>
                  <a:pt x="190500" y="129540"/>
                </a:lnTo>
                <a:lnTo>
                  <a:pt x="175260" y="129540"/>
                </a:lnTo>
                <a:lnTo>
                  <a:pt x="167640" y="129540"/>
                </a:lnTo>
                <a:lnTo>
                  <a:pt x="152400" y="129540"/>
                </a:lnTo>
                <a:lnTo>
                  <a:pt x="144780" y="129540"/>
                </a:lnTo>
                <a:lnTo>
                  <a:pt x="137160" y="137160"/>
                </a:lnTo>
                <a:lnTo>
                  <a:pt x="129540" y="144780"/>
                </a:lnTo>
                <a:lnTo>
                  <a:pt x="121920" y="144780"/>
                </a:lnTo>
                <a:lnTo>
                  <a:pt x="121920" y="152400"/>
                </a:lnTo>
                <a:lnTo>
                  <a:pt x="121920" y="160020"/>
                </a:lnTo>
                <a:lnTo>
                  <a:pt x="129540" y="167640"/>
                </a:lnTo>
                <a:lnTo>
                  <a:pt x="129540" y="175260"/>
                </a:lnTo>
                <a:lnTo>
                  <a:pt x="137160" y="182880"/>
                </a:lnTo>
                <a:lnTo>
                  <a:pt x="152400" y="190500"/>
                </a:lnTo>
                <a:lnTo>
                  <a:pt x="167640" y="190500"/>
                </a:lnTo>
                <a:lnTo>
                  <a:pt x="182880" y="198120"/>
                </a:lnTo>
                <a:lnTo>
                  <a:pt x="190500" y="198120"/>
                </a:lnTo>
                <a:lnTo>
                  <a:pt x="220980" y="198120"/>
                </a:lnTo>
                <a:lnTo>
                  <a:pt x="220980" y="1981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6" name="Freeform 3085"/>
          <p:cNvSpPr/>
          <p:nvPr/>
        </p:nvSpPr>
        <p:spPr>
          <a:xfrm>
            <a:off x="3459480" y="2735580"/>
            <a:ext cx="160021" cy="220981"/>
          </a:xfrm>
          <a:custGeom>
            <a:avLst/>
            <a:gdLst/>
            <a:ahLst/>
            <a:cxnLst/>
            <a:rect l="0" t="0" r="0" b="0"/>
            <a:pathLst>
              <a:path w="160021" h="220981">
                <a:moveTo>
                  <a:pt x="30480" y="38100"/>
                </a:moveTo>
                <a:lnTo>
                  <a:pt x="30480" y="38100"/>
                </a:lnTo>
                <a:lnTo>
                  <a:pt x="30480" y="38100"/>
                </a:lnTo>
                <a:lnTo>
                  <a:pt x="30480" y="38100"/>
                </a:lnTo>
                <a:lnTo>
                  <a:pt x="38100" y="38100"/>
                </a:lnTo>
                <a:lnTo>
                  <a:pt x="38100" y="30480"/>
                </a:lnTo>
                <a:lnTo>
                  <a:pt x="38100" y="30480"/>
                </a:lnTo>
                <a:lnTo>
                  <a:pt x="38100" y="30480"/>
                </a:lnTo>
                <a:lnTo>
                  <a:pt x="38100" y="30480"/>
                </a:lnTo>
                <a:lnTo>
                  <a:pt x="45720" y="30480"/>
                </a:lnTo>
                <a:lnTo>
                  <a:pt x="45720" y="22860"/>
                </a:lnTo>
                <a:lnTo>
                  <a:pt x="45720" y="22860"/>
                </a:lnTo>
                <a:lnTo>
                  <a:pt x="45720" y="22860"/>
                </a:lnTo>
                <a:lnTo>
                  <a:pt x="45720" y="15240"/>
                </a:lnTo>
                <a:lnTo>
                  <a:pt x="53340" y="15240"/>
                </a:lnTo>
                <a:lnTo>
                  <a:pt x="53340" y="15240"/>
                </a:lnTo>
                <a:lnTo>
                  <a:pt x="53340" y="7620"/>
                </a:lnTo>
                <a:lnTo>
                  <a:pt x="60960" y="7620"/>
                </a:lnTo>
                <a:lnTo>
                  <a:pt x="68580" y="7620"/>
                </a:lnTo>
                <a:lnTo>
                  <a:pt x="68580" y="7620"/>
                </a:lnTo>
                <a:lnTo>
                  <a:pt x="76200" y="0"/>
                </a:lnTo>
                <a:lnTo>
                  <a:pt x="83820" y="0"/>
                </a:lnTo>
                <a:lnTo>
                  <a:pt x="91440" y="0"/>
                </a:lnTo>
                <a:lnTo>
                  <a:pt x="99060" y="0"/>
                </a:lnTo>
                <a:lnTo>
                  <a:pt x="106680" y="0"/>
                </a:lnTo>
                <a:lnTo>
                  <a:pt x="106680" y="7620"/>
                </a:lnTo>
                <a:lnTo>
                  <a:pt x="114300" y="7620"/>
                </a:lnTo>
                <a:lnTo>
                  <a:pt x="121920" y="15240"/>
                </a:lnTo>
                <a:lnTo>
                  <a:pt x="121920" y="15240"/>
                </a:lnTo>
                <a:lnTo>
                  <a:pt x="129540" y="22860"/>
                </a:lnTo>
                <a:lnTo>
                  <a:pt x="129540" y="22860"/>
                </a:lnTo>
                <a:lnTo>
                  <a:pt x="137160" y="30480"/>
                </a:lnTo>
                <a:lnTo>
                  <a:pt x="137160" y="38100"/>
                </a:lnTo>
                <a:lnTo>
                  <a:pt x="137160" y="45720"/>
                </a:lnTo>
                <a:lnTo>
                  <a:pt x="129540" y="53340"/>
                </a:lnTo>
                <a:lnTo>
                  <a:pt x="129540" y="68580"/>
                </a:lnTo>
                <a:lnTo>
                  <a:pt x="121920" y="76200"/>
                </a:lnTo>
                <a:lnTo>
                  <a:pt x="114300" y="91440"/>
                </a:lnTo>
                <a:lnTo>
                  <a:pt x="106680" y="99060"/>
                </a:lnTo>
                <a:lnTo>
                  <a:pt x="91440" y="114300"/>
                </a:lnTo>
                <a:lnTo>
                  <a:pt x="83820" y="121920"/>
                </a:lnTo>
                <a:lnTo>
                  <a:pt x="68580" y="137160"/>
                </a:lnTo>
                <a:lnTo>
                  <a:pt x="53340" y="152400"/>
                </a:lnTo>
                <a:lnTo>
                  <a:pt x="38100" y="160020"/>
                </a:lnTo>
                <a:lnTo>
                  <a:pt x="22860" y="167640"/>
                </a:lnTo>
                <a:lnTo>
                  <a:pt x="15240" y="175260"/>
                </a:lnTo>
                <a:lnTo>
                  <a:pt x="7620" y="190500"/>
                </a:lnTo>
                <a:lnTo>
                  <a:pt x="0" y="190500"/>
                </a:lnTo>
                <a:lnTo>
                  <a:pt x="0" y="198120"/>
                </a:lnTo>
                <a:lnTo>
                  <a:pt x="0" y="205740"/>
                </a:lnTo>
                <a:lnTo>
                  <a:pt x="0" y="213360"/>
                </a:lnTo>
                <a:lnTo>
                  <a:pt x="7620" y="213360"/>
                </a:lnTo>
                <a:lnTo>
                  <a:pt x="15240" y="220980"/>
                </a:lnTo>
                <a:lnTo>
                  <a:pt x="30480" y="220980"/>
                </a:lnTo>
                <a:lnTo>
                  <a:pt x="45720" y="220980"/>
                </a:lnTo>
                <a:lnTo>
                  <a:pt x="60960" y="213360"/>
                </a:lnTo>
                <a:lnTo>
                  <a:pt x="76200" y="213360"/>
                </a:lnTo>
                <a:lnTo>
                  <a:pt x="99060" y="205740"/>
                </a:lnTo>
                <a:lnTo>
                  <a:pt x="114300" y="198120"/>
                </a:lnTo>
                <a:lnTo>
                  <a:pt x="137160" y="190500"/>
                </a:lnTo>
                <a:lnTo>
                  <a:pt x="160020" y="182880"/>
                </a:lnTo>
                <a:lnTo>
                  <a:pt x="160020" y="1828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7" name="Freeform 3086"/>
          <p:cNvSpPr/>
          <p:nvPr/>
        </p:nvSpPr>
        <p:spPr>
          <a:xfrm>
            <a:off x="3688080" y="2750820"/>
            <a:ext cx="167641" cy="160021"/>
          </a:xfrm>
          <a:custGeom>
            <a:avLst/>
            <a:gdLst/>
            <a:ahLst/>
            <a:cxnLst/>
            <a:rect l="0" t="0" r="0" b="0"/>
            <a:pathLst>
              <a:path w="167641" h="160021">
                <a:moveTo>
                  <a:pt x="68580" y="7620"/>
                </a:moveTo>
                <a:lnTo>
                  <a:pt x="68580" y="7620"/>
                </a:lnTo>
                <a:lnTo>
                  <a:pt x="68580" y="762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68580" y="7620"/>
                </a:lnTo>
                <a:lnTo>
                  <a:pt x="68580" y="7620"/>
                </a:lnTo>
                <a:lnTo>
                  <a:pt x="60960" y="7620"/>
                </a:lnTo>
                <a:lnTo>
                  <a:pt x="53340" y="7620"/>
                </a:lnTo>
                <a:lnTo>
                  <a:pt x="53340" y="15240"/>
                </a:lnTo>
                <a:lnTo>
                  <a:pt x="45720" y="15240"/>
                </a:lnTo>
                <a:lnTo>
                  <a:pt x="38100" y="22860"/>
                </a:lnTo>
                <a:lnTo>
                  <a:pt x="30480" y="22860"/>
                </a:lnTo>
                <a:lnTo>
                  <a:pt x="30480" y="22860"/>
                </a:lnTo>
                <a:lnTo>
                  <a:pt x="22860" y="30480"/>
                </a:lnTo>
                <a:lnTo>
                  <a:pt x="22860" y="30480"/>
                </a:lnTo>
                <a:lnTo>
                  <a:pt x="15240" y="38100"/>
                </a:lnTo>
                <a:lnTo>
                  <a:pt x="15240" y="38100"/>
                </a:lnTo>
                <a:lnTo>
                  <a:pt x="15240" y="45720"/>
                </a:lnTo>
                <a:lnTo>
                  <a:pt x="7620" y="45720"/>
                </a:lnTo>
                <a:lnTo>
                  <a:pt x="7620" y="53340"/>
                </a:lnTo>
                <a:lnTo>
                  <a:pt x="7620" y="53340"/>
                </a:lnTo>
                <a:lnTo>
                  <a:pt x="15240" y="53340"/>
                </a:lnTo>
                <a:lnTo>
                  <a:pt x="15240" y="60960"/>
                </a:lnTo>
                <a:lnTo>
                  <a:pt x="22860" y="60960"/>
                </a:lnTo>
                <a:lnTo>
                  <a:pt x="30480" y="60960"/>
                </a:lnTo>
                <a:lnTo>
                  <a:pt x="38100" y="68580"/>
                </a:lnTo>
                <a:lnTo>
                  <a:pt x="45720" y="68580"/>
                </a:lnTo>
                <a:lnTo>
                  <a:pt x="53340" y="68580"/>
                </a:lnTo>
                <a:lnTo>
                  <a:pt x="68580" y="68580"/>
                </a:lnTo>
                <a:lnTo>
                  <a:pt x="76200" y="68580"/>
                </a:lnTo>
                <a:lnTo>
                  <a:pt x="91440" y="76200"/>
                </a:lnTo>
                <a:lnTo>
                  <a:pt x="99060" y="76200"/>
                </a:lnTo>
                <a:lnTo>
                  <a:pt x="114300" y="76200"/>
                </a:lnTo>
                <a:lnTo>
                  <a:pt x="121920" y="76200"/>
                </a:lnTo>
                <a:lnTo>
                  <a:pt x="129540" y="83820"/>
                </a:lnTo>
                <a:lnTo>
                  <a:pt x="144780" y="83820"/>
                </a:lnTo>
                <a:lnTo>
                  <a:pt x="152400" y="91440"/>
                </a:lnTo>
                <a:lnTo>
                  <a:pt x="152400" y="91440"/>
                </a:lnTo>
                <a:lnTo>
                  <a:pt x="160020" y="99060"/>
                </a:lnTo>
                <a:lnTo>
                  <a:pt x="167640" y="106680"/>
                </a:lnTo>
                <a:lnTo>
                  <a:pt x="167640" y="106680"/>
                </a:lnTo>
                <a:lnTo>
                  <a:pt x="167640" y="114300"/>
                </a:lnTo>
                <a:lnTo>
                  <a:pt x="167640" y="121920"/>
                </a:lnTo>
                <a:lnTo>
                  <a:pt x="167640" y="129540"/>
                </a:lnTo>
                <a:lnTo>
                  <a:pt x="160020" y="129540"/>
                </a:lnTo>
                <a:lnTo>
                  <a:pt x="152400" y="137160"/>
                </a:lnTo>
                <a:lnTo>
                  <a:pt x="144780" y="144780"/>
                </a:lnTo>
                <a:lnTo>
                  <a:pt x="137160" y="152400"/>
                </a:lnTo>
                <a:lnTo>
                  <a:pt x="121920" y="152400"/>
                </a:lnTo>
                <a:lnTo>
                  <a:pt x="106680" y="160020"/>
                </a:lnTo>
                <a:lnTo>
                  <a:pt x="91440" y="160020"/>
                </a:lnTo>
                <a:lnTo>
                  <a:pt x="76200" y="160020"/>
                </a:lnTo>
                <a:lnTo>
                  <a:pt x="60960" y="160020"/>
                </a:lnTo>
                <a:lnTo>
                  <a:pt x="45720" y="160020"/>
                </a:lnTo>
                <a:lnTo>
                  <a:pt x="30480" y="152400"/>
                </a:lnTo>
                <a:lnTo>
                  <a:pt x="22860" y="152400"/>
                </a:lnTo>
                <a:lnTo>
                  <a:pt x="15240" y="144780"/>
                </a:lnTo>
                <a:lnTo>
                  <a:pt x="0" y="137160"/>
                </a:lnTo>
                <a:lnTo>
                  <a:pt x="0" y="1371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8" name="Freeform 3087"/>
          <p:cNvSpPr/>
          <p:nvPr/>
        </p:nvSpPr>
        <p:spPr>
          <a:xfrm>
            <a:off x="3718560" y="2735580"/>
            <a:ext cx="251461" cy="45721"/>
          </a:xfrm>
          <a:custGeom>
            <a:avLst/>
            <a:gdLst/>
            <a:ahLst/>
            <a:cxnLst/>
            <a:rect l="0" t="0" r="0" b="0"/>
            <a:pathLst>
              <a:path w="251461" h="45721">
                <a:moveTo>
                  <a:pt x="0" y="45720"/>
                </a:moveTo>
                <a:lnTo>
                  <a:pt x="7620" y="38100"/>
                </a:lnTo>
                <a:lnTo>
                  <a:pt x="30480" y="38100"/>
                </a:lnTo>
                <a:lnTo>
                  <a:pt x="45720" y="30480"/>
                </a:lnTo>
                <a:lnTo>
                  <a:pt x="60960" y="22860"/>
                </a:lnTo>
                <a:lnTo>
                  <a:pt x="76200" y="15240"/>
                </a:lnTo>
                <a:lnTo>
                  <a:pt x="91440" y="15240"/>
                </a:lnTo>
                <a:lnTo>
                  <a:pt x="106680" y="7620"/>
                </a:lnTo>
                <a:lnTo>
                  <a:pt x="121920" y="7620"/>
                </a:lnTo>
                <a:lnTo>
                  <a:pt x="144780" y="7620"/>
                </a:lnTo>
                <a:lnTo>
                  <a:pt x="160020" y="7620"/>
                </a:lnTo>
                <a:lnTo>
                  <a:pt x="175260" y="0"/>
                </a:lnTo>
                <a:lnTo>
                  <a:pt x="190500" y="0"/>
                </a:lnTo>
                <a:lnTo>
                  <a:pt x="205740" y="0"/>
                </a:lnTo>
                <a:lnTo>
                  <a:pt x="220980" y="0"/>
                </a:lnTo>
                <a:lnTo>
                  <a:pt x="228600" y="0"/>
                </a:lnTo>
                <a:lnTo>
                  <a:pt x="251460" y="7620"/>
                </a:lnTo>
                <a:lnTo>
                  <a:pt x="25146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9" name="Freeform 3088"/>
          <p:cNvSpPr/>
          <p:nvPr/>
        </p:nvSpPr>
        <p:spPr>
          <a:xfrm>
            <a:off x="1897380" y="3139440"/>
            <a:ext cx="251461" cy="236221"/>
          </a:xfrm>
          <a:custGeom>
            <a:avLst/>
            <a:gdLst/>
            <a:ahLst/>
            <a:cxnLst/>
            <a:rect l="0" t="0" r="0" b="0"/>
            <a:pathLst>
              <a:path w="251461" h="236221">
                <a:moveTo>
                  <a:pt x="137160" y="0"/>
                </a:moveTo>
                <a:lnTo>
                  <a:pt x="137160" y="0"/>
                </a:lnTo>
                <a:lnTo>
                  <a:pt x="137160" y="0"/>
                </a:lnTo>
                <a:lnTo>
                  <a:pt x="129540" y="7620"/>
                </a:lnTo>
                <a:lnTo>
                  <a:pt x="129540" y="7620"/>
                </a:lnTo>
                <a:lnTo>
                  <a:pt x="121920" y="15240"/>
                </a:lnTo>
                <a:lnTo>
                  <a:pt x="114300" y="22860"/>
                </a:lnTo>
                <a:lnTo>
                  <a:pt x="106680" y="30480"/>
                </a:lnTo>
                <a:lnTo>
                  <a:pt x="99060" y="38100"/>
                </a:lnTo>
                <a:lnTo>
                  <a:pt x="91440" y="53340"/>
                </a:lnTo>
                <a:lnTo>
                  <a:pt x="76200" y="60960"/>
                </a:lnTo>
                <a:lnTo>
                  <a:pt x="60960" y="76200"/>
                </a:lnTo>
                <a:lnTo>
                  <a:pt x="45720" y="91440"/>
                </a:lnTo>
                <a:lnTo>
                  <a:pt x="38100" y="106680"/>
                </a:lnTo>
                <a:lnTo>
                  <a:pt x="22860" y="129540"/>
                </a:lnTo>
                <a:lnTo>
                  <a:pt x="15240" y="144780"/>
                </a:lnTo>
                <a:lnTo>
                  <a:pt x="7620" y="160020"/>
                </a:lnTo>
                <a:lnTo>
                  <a:pt x="7620" y="175260"/>
                </a:lnTo>
                <a:lnTo>
                  <a:pt x="0" y="190500"/>
                </a:lnTo>
                <a:lnTo>
                  <a:pt x="7620" y="198120"/>
                </a:lnTo>
                <a:lnTo>
                  <a:pt x="7620" y="213360"/>
                </a:lnTo>
                <a:lnTo>
                  <a:pt x="15240" y="220980"/>
                </a:lnTo>
                <a:lnTo>
                  <a:pt x="22860" y="228600"/>
                </a:lnTo>
                <a:lnTo>
                  <a:pt x="38100" y="228600"/>
                </a:lnTo>
                <a:lnTo>
                  <a:pt x="53340" y="236220"/>
                </a:lnTo>
                <a:lnTo>
                  <a:pt x="68580" y="236220"/>
                </a:lnTo>
                <a:lnTo>
                  <a:pt x="91440" y="236220"/>
                </a:lnTo>
                <a:lnTo>
                  <a:pt x="106680" y="228600"/>
                </a:lnTo>
                <a:lnTo>
                  <a:pt x="129540" y="220980"/>
                </a:lnTo>
                <a:lnTo>
                  <a:pt x="160020" y="213360"/>
                </a:lnTo>
                <a:lnTo>
                  <a:pt x="182880" y="213360"/>
                </a:lnTo>
                <a:lnTo>
                  <a:pt x="198120" y="205740"/>
                </a:lnTo>
                <a:lnTo>
                  <a:pt x="213360" y="198120"/>
                </a:lnTo>
                <a:lnTo>
                  <a:pt x="228600" y="190500"/>
                </a:lnTo>
                <a:lnTo>
                  <a:pt x="236220" y="182880"/>
                </a:lnTo>
                <a:lnTo>
                  <a:pt x="243840" y="175260"/>
                </a:lnTo>
                <a:lnTo>
                  <a:pt x="243840" y="167640"/>
                </a:lnTo>
                <a:lnTo>
                  <a:pt x="243840" y="160020"/>
                </a:lnTo>
                <a:lnTo>
                  <a:pt x="243840" y="160020"/>
                </a:lnTo>
                <a:lnTo>
                  <a:pt x="236220" y="152400"/>
                </a:lnTo>
                <a:lnTo>
                  <a:pt x="228600" y="152400"/>
                </a:lnTo>
                <a:lnTo>
                  <a:pt x="220980" y="152400"/>
                </a:lnTo>
                <a:lnTo>
                  <a:pt x="205740" y="152400"/>
                </a:lnTo>
                <a:lnTo>
                  <a:pt x="190500" y="152400"/>
                </a:lnTo>
                <a:lnTo>
                  <a:pt x="175260" y="152400"/>
                </a:lnTo>
                <a:lnTo>
                  <a:pt x="160020" y="160020"/>
                </a:lnTo>
                <a:lnTo>
                  <a:pt x="152400" y="167640"/>
                </a:lnTo>
                <a:lnTo>
                  <a:pt x="144780" y="175260"/>
                </a:lnTo>
                <a:lnTo>
                  <a:pt x="129540" y="182880"/>
                </a:lnTo>
                <a:lnTo>
                  <a:pt x="129540" y="190500"/>
                </a:lnTo>
                <a:lnTo>
                  <a:pt x="129540" y="198120"/>
                </a:lnTo>
                <a:lnTo>
                  <a:pt x="129540" y="205740"/>
                </a:lnTo>
                <a:lnTo>
                  <a:pt x="137160" y="205740"/>
                </a:lnTo>
                <a:lnTo>
                  <a:pt x="144780" y="205740"/>
                </a:lnTo>
                <a:lnTo>
                  <a:pt x="160020" y="213360"/>
                </a:lnTo>
                <a:lnTo>
                  <a:pt x="175260" y="213360"/>
                </a:lnTo>
                <a:lnTo>
                  <a:pt x="198120" y="213360"/>
                </a:lnTo>
                <a:lnTo>
                  <a:pt x="213360" y="213360"/>
                </a:lnTo>
                <a:lnTo>
                  <a:pt x="251460" y="205740"/>
                </a:lnTo>
                <a:lnTo>
                  <a:pt x="251460" y="2057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0" name="Freeform 3089"/>
          <p:cNvSpPr/>
          <p:nvPr/>
        </p:nvSpPr>
        <p:spPr>
          <a:xfrm>
            <a:off x="2232660" y="3169920"/>
            <a:ext cx="144781" cy="175261"/>
          </a:xfrm>
          <a:custGeom>
            <a:avLst/>
            <a:gdLst/>
            <a:ahLst/>
            <a:cxnLst/>
            <a:rect l="0" t="0" r="0" b="0"/>
            <a:pathLst>
              <a:path w="144781" h="175261">
                <a:moveTo>
                  <a:pt x="7620" y="38100"/>
                </a:moveTo>
                <a:lnTo>
                  <a:pt x="7620" y="38100"/>
                </a:lnTo>
                <a:lnTo>
                  <a:pt x="7620" y="30480"/>
                </a:lnTo>
                <a:lnTo>
                  <a:pt x="7620" y="22860"/>
                </a:lnTo>
                <a:lnTo>
                  <a:pt x="7620" y="22860"/>
                </a:lnTo>
                <a:lnTo>
                  <a:pt x="15240" y="15240"/>
                </a:lnTo>
                <a:lnTo>
                  <a:pt x="22860" y="15240"/>
                </a:lnTo>
                <a:lnTo>
                  <a:pt x="30480" y="7620"/>
                </a:lnTo>
                <a:lnTo>
                  <a:pt x="38100" y="7620"/>
                </a:lnTo>
                <a:lnTo>
                  <a:pt x="53340" y="7620"/>
                </a:lnTo>
                <a:lnTo>
                  <a:pt x="60960" y="7620"/>
                </a:lnTo>
                <a:lnTo>
                  <a:pt x="76200" y="0"/>
                </a:lnTo>
                <a:lnTo>
                  <a:pt x="83820" y="0"/>
                </a:lnTo>
                <a:lnTo>
                  <a:pt x="99060" y="7620"/>
                </a:lnTo>
                <a:lnTo>
                  <a:pt x="106680" y="7620"/>
                </a:lnTo>
                <a:lnTo>
                  <a:pt x="114300" y="7620"/>
                </a:lnTo>
                <a:lnTo>
                  <a:pt x="114300" y="7620"/>
                </a:lnTo>
                <a:lnTo>
                  <a:pt x="121920" y="15240"/>
                </a:lnTo>
                <a:lnTo>
                  <a:pt x="121920" y="15240"/>
                </a:lnTo>
                <a:lnTo>
                  <a:pt x="121920" y="22860"/>
                </a:lnTo>
                <a:lnTo>
                  <a:pt x="121920" y="30480"/>
                </a:lnTo>
                <a:lnTo>
                  <a:pt x="121920" y="38100"/>
                </a:lnTo>
                <a:lnTo>
                  <a:pt x="114300" y="45720"/>
                </a:lnTo>
                <a:lnTo>
                  <a:pt x="106680" y="53340"/>
                </a:lnTo>
                <a:lnTo>
                  <a:pt x="91440" y="68580"/>
                </a:lnTo>
                <a:lnTo>
                  <a:pt x="83820" y="76200"/>
                </a:lnTo>
                <a:lnTo>
                  <a:pt x="68580" y="91440"/>
                </a:lnTo>
                <a:lnTo>
                  <a:pt x="53340" y="99060"/>
                </a:lnTo>
                <a:lnTo>
                  <a:pt x="38100" y="106680"/>
                </a:lnTo>
                <a:lnTo>
                  <a:pt x="22860" y="121920"/>
                </a:lnTo>
                <a:lnTo>
                  <a:pt x="15240" y="129540"/>
                </a:lnTo>
                <a:lnTo>
                  <a:pt x="7620" y="137160"/>
                </a:lnTo>
                <a:lnTo>
                  <a:pt x="0" y="144780"/>
                </a:lnTo>
                <a:lnTo>
                  <a:pt x="0" y="152400"/>
                </a:lnTo>
                <a:lnTo>
                  <a:pt x="0" y="160020"/>
                </a:lnTo>
                <a:lnTo>
                  <a:pt x="0" y="167640"/>
                </a:lnTo>
                <a:lnTo>
                  <a:pt x="7620" y="167640"/>
                </a:lnTo>
                <a:lnTo>
                  <a:pt x="15240" y="167640"/>
                </a:lnTo>
                <a:lnTo>
                  <a:pt x="22860" y="175260"/>
                </a:lnTo>
                <a:lnTo>
                  <a:pt x="45720" y="167640"/>
                </a:lnTo>
                <a:lnTo>
                  <a:pt x="60960" y="167640"/>
                </a:lnTo>
                <a:lnTo>
                  <a:pt x="76200" y="167640"/>
                </a:lnTo>
                <a:lnTo>
                  <a:pt x="99060" y="160020"/>
                </a:lnTo>
                <a:lnTo>
                  <a:pt x="114300" y="160020"/>
                </a:lnTo>
                <a:lnTo>
                  <a:pt x="144780" y="152400"/>
                </a:lnTo>
                <a:lnTo>
                  <a:pt x="144780" y="1524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1" name="Freeform 3090"/>
          <p:cNvSpPr/>
          <p:nvPr/>
        </p:nvSpPr>
        <p:spPr>
          <a:xfrm>
            <a:off x="2430780" y="3162300"/>
            <a:ext cx="213361" cy="167641"/>
          </a:xfrm>
          <a:custGeom>
            <a:avLst/>
            <a:gdLst/>
            <a:ahLst/>
            <a:cxnLst/>
            <a:rect l="0" t="0" r="0" b="0"/>
            <a:pathLst>
              <a:path w="213361" h="167641">
                <a:moveTo>
                  <a:pt x="76200" y="15240"/>
                </a:moveTo>
                <a:lnTo>
                  <a:pt x="76200" y="7620"/>
                </a:lnTo>
                <a:lnTo>
                  <a:pt x="83820" y="762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7620"/>
                </a:lnTo>
                <a:lnTo>
                  <a:pt x="76200" y="7620"/>
                </a:lnTo>
                <a:lnTo>
                  <a:pt x="68580" y="15240"/>
                </a:lnTo>
                <a:lnTo>
                  <a:pt x="60960" y="15240"/>
                </a:lnTo>
                <a:lnTo>
                  <a:pt x="53340" y="22860"/>
                </a:lnTo>
                <a:lnTo>
                  <a:pt x="45720" y="30480"/>
                </a:lnTo>
                <a:lnTo>
                  <a:pt x="45720" y="30480"/>
                </a:lnTo>
                <a:lnTo>
                  <a:pt x="38100" y="38100"/>
                </a:lnTo>
                <a:lnTo>
                  <a:pt x="22860" y="45720"/>
                </a:lnTo>
                <a:lnTo>
                  <a:pt x="15240" y="53340"/>
                </a:lnTo>
                <a:lnTo>
                  <a:pt x="15240" y="60960"/>
                </a:lnTo>
                <a:lnTo>
                  <a:pt x="7620" y="68580"/>
                </a:lnTo>
                <a:lnTo>
                  <a:pt x="7620" y="68580"/>
                </a:lnTo>
                <a:lnTo>
                  <a:pt x="0" y="76200"/>
                </a:lnTo>
                <a:lnTo>
                  <a:pt x="0" y="76200"/>
                </a:lnTo>
                <a:lnTo>
                  <a:pt x="0" y="83820"/>
                </a:lnTo>
                <a:lnTo>
                  <a:pt x="7620" y="83820"/>
                </a:lnTo>
                <a:lnTo>
                  <a:pt x="15240" y="83820"/>
                </a:lnTo>
                <a:lnTo>
                  <a:pt x="22860" y="83820"/>
                </a:lnTo>
                <a:lnTo>
                  <a:pt x="38100" y="91440"/>
                </a:lnTo>
                <a:lnTo>
                  <a:pt x="53340" y="91440"/>
                </a:lnTo>
                <a:lnTo>
                  <a:pt x="68580" y="91440"/>
                </a:lnTo>
                <a:lnTo>
                  <a:pt x="91440" y="91440"/>
                </a:lnTo>
                <a:lnTo>
                  <a:pt x="106680" y="91440"/>
                </a:lnTo>
                <a:lnTo>
                  <a:pt x="129540" y="91440"/>
                </a:lnTo>
                <a:lnTo>
                  <a:pt x="144780" y="91440"/>
                </a:lnTo>
                <a:lnTo>
                  <a:pt x="167640" y="99060"/>
                </a:lnTo>
                <a:lnTo>
                  <a:pt x="182880" y="99060"/>
                </a:lnTo>
                <a:lnTo>
                  <a:pt x="190500" y="106680"/>
                </a:lnTo>
                <a:lnTo>
                  <a:pt x="198120" y="106680"/>
                </a:lnTo>
                <a:lnTo>
                  <a:pt x="205740" y="114300"/>
                </a:lnTo>
                <a:lnTo>
                  <a:pt x="213360" y="114300"/>
                </a:lnTo>
                <a:lnTo>
                  <a:pt x="213360" y="121920"/>
                </a:lnTo>
                <a:lnTo>
                  <a:pt x="213360" y="121920"/>
                </a:lnTo>
                <a:lnTo>
                  <a:pt x="213360" y="129540"/>
                </a:lnTo>
                <a:lnTo>
                  <a:pt x="205740" y="137160"/>
                </a:lnTo>
                <a:lnTo>
                  <a:pt x="198120" y="144780"/>
                </a:lnTo>
                <a:lnTo>
                  <a:pt x="190500" y="144780"/>
                </a:lnTo>
                <a:lnTo>
                  <a:pt x="182880" y="152400"/>
                </a:lnTo>
                <a:lnTo>
                  <a:pt x="167640" y="160020"/>
                </a:lnTo>
                <a:lnTo>
                  <a:pt x="152400" y="167640"/>
                </a:lnTo>
                <a:lnTo>
                  <a:pt x="137160" y="167640"/>
                </a:lnTo>
                <a:lnTo>
                  <a:pt x="121920" y="167640"/>
                </a:lnTo>
                <a:lnTo>
                  <a:pt x="106680" y="167640"/>
                </a:lnTo>
                <a:lnTo>
                  <a:pt x="91440" y="167640"/>
                </a:lnTo>
                <a:lnTo>
                  <a:pt x="68580" y="167640"/>
                </a:lnTo>
                <a:lnTo>
                  <a:pt x="68580" y="1676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2" name="Freeform 3091"/>
          <p:cNvSpPr/>
          <p:nvPr/>
        </p:nvSpPr>
        <p:spPr>
          <a:xfrm>
            <a:off x="2522220" y="3162300"/>
            <a:ext cx="213361" cy="22861"/>
          </a:xfrm>
          <a:custGeom>
            <a:avLst/>
            <a:gdLst/>
            <a:ahLst/>
            <a:cxnLst/>
            <a:rect l="0" t="0" r="0" b="0"/>
            <a:pathLst>
              <a:path w="213361" h="22861">
                <a:moveTo>
                  <a:pt x="0" y="22860"/>
                </a:moveTo>
                <a:lnTo>
                  <a:pt x="0" y="22860"/>
                </a:lnTo>
                <a:lnTo>
                  <a:pt x="7620" y="1524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0"/>
                </a:lnTo>
                <a:lnTo>
                  <a:pt x="38100" y="0"/>
                </a:lnTo>
                <a:lnTo>
                  <a:pt x="53340" y="0"/>
                </a:lnTo>
                <a:lnTo>
                  <a:pt x="60960" y="0"/>
                </a:lnTo>
                <a:lnTo>
                  <a:pt x="76200" y="0"/>
                </a:lnTo>
                <a:lnTo>
                  <a:pt x="99060" y="0"/>
                </a:lnTo>
                <a:lnTo>
                  <a:pt x="114300" y="0"/>
                </a:lnTo>
                <a:lnTo>
                  <a:pt x="129540" y="0"/>
                </a:lnTo>
                <a:lnTo>
                  <a:pt x="144780" y="0"/>
                </a:lnTo>
                <a:lnTo>
                  <a:pt x="167640" y="0"/>
                </a:lnTo>
                <a:lnTo>
                  <a:pt x="190500" y="0"/>
                </a:lnTo>
                <a:lnTo>
                  <a:pt x="213360" y="0"/>
                </a:lnTo>
                <a:lnTo>
                  <a:pt x="21336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3" name="Freeform 3092"/>
          <p:cNvSpPr/>
          <p:nvPr/>
        </p:nvSpPr>
        <p:spPr>
          <a:xfrm>
            <a:off x="2796540" y="3185160"/>
            <a:ext cx="129541" cy="7621"/>
          </a:xfrm>
          <a:custGeom>
            <a:avLst/>
            <a:gdLst/>
            <a:ahLst/>
            <a:cxnLst/>
            <a:rect l="0" t="0" r="0" b="0"/>
            <a:pathLst>
              <a:path w="129541" h="7621">
                <a:moveTo>
                  <a:pt x="7620" y="0"/>
                </a:move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0"/>
                </a:lnTo>
                <a:lnTo>
                  <a:pt x="129540" y="7620"/>
                </a:lnTo>
                <a:lnTo>
                  <a:pt x="12954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4" name="Freeform 3093"/>
          <p:cNvSpPr/>
          <p:nvPr/>
        </p:nvSpPr>
        <p:spPr>
          <a:xfrm>
            <a:off x="2827020" y="3246120"/>
            <a:ext cx="121921" cy="15241"/>
          </a:xfrm>
          <a:custGeom>
            <a:avLst/>
            <a:gdLst/>
            <a:ahLst/>
            <a:cxnLst/>
            <a:rect l="0" t="0" r="0" b="0"/>
            <a:pathLst>
              <a:path w="121921" h="15241">
                <a:moveTo>
                  <a:pt x="7620" y="0"/>
                </a:moveTo>
                <a:lnTo>
                  <a:pt x="7620" y="0"/>
                </a:lnTo>
                <a:lnTo>
                  <a:pt x="0" y="7620"/>
                </a:lnTo>
                <a:lnTo>
                  <a:pt x="0" y="762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15240"/>
                </a:lnTo>
                <a:lnTo>
                  <a:pt x="38100" y="15240"/>
                </a:lnTo>
                <a:lnTo>
                  <a:pt x="53340" y="15240"/>
                </a:lnTo>
                <a:lnTo>
                  <a:pt x="68580" y="15240"/>
                </a:lnTo>
                <a:lnTo>
                  <a:pt x="91440" y="7620"/>
                </a:lnTo>
                <a:lnTo>
                  <a:pt x="121920" y="7620"/>
                </a:lnTo>
                <a:lnTo>
                  <a:pt x="12192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5" name="Freeform 3094"/>
          <p:cNvSpPr/>
          <p:nvPr/>
        </p:nvSpPr>
        <p:spPr>
          <a:xfrm>
            <a:off x="3093720" y="3131820"/>
            <a:ext cx="220981" cy="190501"/>
          </a:xfrm>
          <a:custGeom>
            <a:avLst/>
            <a:gdLst/>
            <a:ahLst/>
            <a:cxnLst/>
            <a:rect l="0" t="0" r="0" b="0"/>
            <a:pathLst>
              <a:path w="220981" h="190501">
                <a:moveTo>
                  <a:pt x="99060" y="7620"/>
                </a:moveTo>
                <a:lnTo>
                  <a:pt x="99060" y="0"/>
                </a:lnTo>
                <a:lnTo>
                  <a:pt x="9906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7620"/>
                </a:lnTo>
                <a:lnTo>
                  <a:pt x="99060" y="7620"/>
                </a:lnTo>
                <a:lnTo>
                  <a:pt x="99060" y="15240"/>
                </a:lnTo>
                <a:lnTo>
                  <a:pt x="91440" y="22860"/>
                </a:lnTo>
                <a:lnTo>
                  <a:pt x="91440" y="30480"/>
                </a:lnTo>
                <a:lnTo>
                  <a:pt x="83820" y="38100"/>
                </a:lnTo>
                <a:lnTo>
                  <a:pt x="68580" y="45720"/>
                </a:lnTo>
                <a:lnTo>
                  <a:pt x="60960" y="60960"/>
                </a:lnTo>
                <a:lnTo>
                  <a:pt x="45720" y="68580"/>
                </a:lnTo>
                <a:lnTo>
                  <a:pt x="38100" y="83820"/>
                </a:lnTo>
                <a:lnTo>
                  <a:pt x="22860" y="99060"/>
                </a:lnTo>
                <a:lnTo>
                  <a:pt x="15240" y="106680"/>
                </a:lnTo>
                <a:lnTo>
                  <a:pt x="7620" y="121920"/>
                </a:lnTo>
                <a:lnTo>
                  <a:pt x="0" y="137160"/>
                </a:lnTo>
                <a:lnTo>
                  <a:pt x="0" y="144780"/>
                </a:lnTo>
                <a:lnTo>
                  <a:pt x="0" y="152400"/>
                </a:lnTo>
                <a:lnTo>
                  <a:pt x="7620" y="167640"/>
                </a:lnTo>
                <a:lnTo>
                  <a:pt x="15240" y="167640"/>
                </a:lnTo>
                <a:lnTo>
                  <a:pt x="22860" y="175260"/>
                </a:lnTo>
                <a:lnTo>
                  <a:pt x="38100" y="182880"/>
                </a:lnTo>
                <a:lnTo>
                  <a:pt x="53340" y="182880"/>
                </a:lnTo>
                <a:lnTo>
                  <a:pt x="68580" y="190500"/>
                </a:lnTo>
                <a:lnTo>
                  <a:pt x="91440" y="190500"/>
                </a:lnTo>
                <a:lnTo>
                  <a:pt x="106680" y="182880"/>
                </a:lnTo>
                <a:lnTo>
                  <a:pt x="129540" y="182880"/>
                </a:lnTo>
                <a:lnTo>
                  <a:pt x="152400" y="175260"/>
                </a:lnTo>
                <a:lnTo>
                  <a:pt x="167640" y="167640"/>
                </a:lnTo>
                <a:lnTo>
                  <a:pt x="182880" y="160020"/>
                </a:lnTo>
                <a:lnTo>
                  <a:pt x="198120" y="152400"/>
                </a:lnTo>
                <a:lnTo>
                  <a:pt x="205740" y="144780"/>
                </a:lnTo>
                <a:lnTo>
                  <a:pt x="213360" y="137160"/>
                </a:lnTo>
                <a:lnTo>
                  <a:pt x="220980" y="129540"/>
                </a:lnTo>
                <a:lnTo>
                  <a:pt x="220980" y="121920"/>
                </a:lnTo>
                <a:lnTo>
                  <a:pt x="213360" y="114300"/>
                </a:lnTo>
                <a:lnTo>
                  <a:pt x="205740" y="106680"/>
                </a:lnTo>
                <a:lnTo>
                  <a:pt x="198120" y="106680"/>
                </a:lnTo>
                <a:lnTo>
                  <a:pt x="190500" y="99060"/>
                </a:lnTo>
                <a:lnTo>
                  <a:pt x="175260" y="99060"/>
                </a:lnTo>
                <a:lnTo>
                  <a:pt x="167640" y="99060"/>
                </a:lnTo>
                <a:lnTo>
                  <a:pt x="152400" y="99060"/>
                </a:lnTo>
                <a:lnTo>
                  <a:pt x="137160" y="106680"/>
                </a:lnTo>
                <a:lnTo>
                  <a:pt x="121920" y="106680"/>
                </a:lnTo>
                <a:lnTo>
                  <a:pt x="114300" y="114300"/>
                </a:lnTo>
                <a:lnTo>
                  <a:pt x="106680" y="114300"/>
                </a:lnTo>
                <a:lnTo>
                  <a:pt x="99060" y="121920"/>
                </a:lnTo>
                <a:lnTo>
                  <a:pt x="91440" y="129540"/>
                </a:lnTo>
                <a:lnTo>
                  <a:pt x="91440" y="137160"/>
                </a:lnTo>
                <a:lnTo>
                  <a:pt x="91440" y="137160"/>
                </a:lnTo>
                <a:lnTo>
                  <a:pt x="99060" y="144780"/>
                </a:lnTo>
                <a:lnTo>
                  <a:pt x="114300" y="152400"/>
                </a:lnTo>
                <a:lnTo>
                  <a:pt x="121920" y="152400"/>
                </a:lnTo>
                <a:lnTo>
                  <a:pt x="137160" y="152400"/>
                </a:lnTo>
                <a:lnTo>
                  <a:pt x="152400" y="160020"/>
                </a:lnTo>
                <a:lnTo>
                  <a:pt x="167640" y="160020"/>
                </a:lnTo>
                <a:lnTo>
                  <a:pt x="182880" y="152400"/>
                </a:lnTo>
                <a:lnTo>
                  <a:pt x="213360" y="152400"/>
                </a:lnTo>
                <a:lnTo>
                  <a:pt x="213360" y="1524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6" name="Freeform 3095"/>
          <p:cNvSpPr/>
          <p:nvPr/>
        </p:nvSpPr>
        <p:spPr>
          <a:xfrm>
            <a:off x="3375660" y="3131820"/>
            <a:ext cx="144781" cy="160021"/>
          </a:xfrm>
          <a:custGeom>
            <a:avLst/>
            <a:gdLst/>
            <a:ahLst/>
            <a:cxnLst/>
            <a:rect l="0" t="0" r="0" b="0"/>
            <a:pathLst>
              <a:path w="144781" h="160021">
                <a:moveTo>
                  <a:pt x="22860" y="45720"/>
                </a:moveTo>
                <a:lnTo>
                  <a:pt x="22860" y="45720"/>
                </a:lnTo>
                <a:lnTo>
                  <a:pt x="15240" y="38100"/>
                </a:lnTo>
                <a:lnTo>
                  <a:pt x="15240" y="30480"/>
                </a:lnTo>
                <a:lnTo>
                  <a:pt x="15240" y="30480"/>
                </a:lnTo>
                <a:lnTo>
                  <a:pt x="22860" y="22860"/>
                </a:lnTo>
                <a:lnTo>
                  <a:pt x="22860" y="22860"/>
                </a:lnTo>
                <a:lnTo>
                  <a:pt x="30480" y="15240"/>
                </a:lnTo>
                <a:lnTo>
                  <a:pt x="38100" y="7620"/>
                </a:lnTo>
                <a:lnTo>
                  <a:pt x="45720" y="7620"/>
                </a:lnTo>
                <a:lnTo>
                  <a:pt x="53340" y="7620"/>
                </a:lnTo>
                <a:lnTo>
                  <a:pt x="68580" y="0"/>
                </a:lnTo>
                <a:lnTo>
                  <a:pt x="76200" y="0"/>
                </a:lnTo>
                <a:lnTo>
                  <a:pt x="91440" y="0"/>
                </a:lnTo>
                <a:lnTo>
                  <a:pt x="99060" y="7620"/>
                </a:lnTo>
                <a:lnTo>
                  <a:pt x="114300" y="7620"/>
                </a:lnTo>
                <a:lnTo>
                  <a:pt x="121920" y="7620"/>
                </a:lnTo>
                <a:lnTo>
                  <a:pt x="129540" y="7620"/>
                </a:lnTo>
                <a:lnTo>
                  <a:pt x="129540" y="15240"/>
                </a:lnTo>
                <a:lnTo>
                  <a:pt x="129540" y="15240"/>
                </a:lnTo>
                <a:lnTo>
                  <a:pt x="129540" y="22860"/>
                </a:lnTo>
                <a:lnTo>
                  <a:pt x="129540" y="30480"/>
                </a:lnTo>
                <a:lnTo>
                  <a:pt x="129540" y="30480"/>
                </a:lnTo>
                <a:lnTo>
                  <a:pt x="121920" y="38100"/>
                </a:lnTo>
                <a:lnTo>
                  <a:pt x="114300" y="45720"/>
                </a:lnTo>
                <a:lnTo>
                  <a:pt x="106680" y="60960"/>
                </a:lnTo>
                <a:lnTo>
                  <a:pt x="91440" y="60960"/>
                </a:lnTo>
                <a:lnTo>
                  <a:pt x="83820" y="76200"/>
                </a:lnTo>
                <a:lnTo>
                  <a:pt x="68580" y="83820"/>
                </a:lnTo>
                <a:lnTo>
                  <a:pt x="53340" y="91440"/>
                </a:lnTo>
                <a:lnTo>
                  <a:pt x="45720" y="99060"/>
                </a:lnTo>
                <a:lnTo>
                  <a:pt x="30480" y="106680"/>
                </a:lnTo>
                <a:lnTo>
                  <a:pt x="22860" y="114300"/>
                </a:lnTo>
                <a:lnTo>
                  <a:pt x="7620" y="129540"/>
                </a:lnTo>
                <a:lnTo>
                  <a:pt x="7620" y="129540"/>
                </a:lnTo>
                <a:lnTo>
                  <a:pt x="0" y="137160"/>
                </a:lnTo>
                <a:lnTo>
                  <a:pt x="0" y="144780"/>
                </a:lnTo>
                <a:lnTo>
                  <a:pt x="0" y="152400"/>
                </a:lnTo>
                <a:lnTo>
                  <a:pt x="7620" y="152400"/>
                </a:lnTo>
                <a:lnTo>
                  <a:pt x="15240" y="160020"/>
                </a:lnTo>
                <a:lnTo>
                  <a:pt x="22860" y="160020"/>
                </a:lnTo>
                <a:lnTo>
                  <a:pt x="38100" y="160020"/>
                </a:lnTo>
                <a:lnTo>
                  <a:pt x="53340" y="160020"/>
                </a:lnTo>
                <a:lnTo>
                  <a:pt x="68580" y="160020"/>
                </a:lnTo>
                <a:lnTo>
                  <a:pt x="91440" y="160020"/>
                </a:lnTo>
                <a:lnTo>
                  <a:pt x="106680" y="152400"/>
                </a:lnTo>
                <a:lnTo>
                  <a:pt x="144780" y="152400"/>
                </a:lnTo>
                <a:lnTo>
                  <a:pt x="144780" y="1524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7" name="Freeform 3096"/>
          <p:cNvSpPr/>
          <p:nvPr/>
        </p:nvSpPr>
        <p:spPr>
          <a:xfrm>
            <a:off x="3604260" y="3116580"/>
            <a:ext cx="190501" cy="190501"/>
          </a:xfrm>
          <a:custGeom>
            <a:avLst/>
            <a:gdLst/>
            <a:ahLst/>
            <a:cxnLst/>
            <a:rect l="0" t="0" r="0" b="0"/>
            <a:pathLst>
              <a:path w="190501" h="190501">
                <a:moveTo>
                  <a:pt x="60960" y="7620"/>
                </a:moveTo>
                <a:lnTo>
                  <a:pt x="60960" y="7620"/>
                </a:lnTo>
                <a:lnTo>
                  <a:pt x="60960" y="7620"/>
                </a:lnTo>
                <a:lnTo>
                  <a:pt x="60960" y="762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7620"/>
                </a:lnTo>
                <a:lnTo>
                  <a:pt x="60960" y="7620"/>
                </a:lnTo>
                <a:lnTo>
                  <a:pt x="60960" y="7620"/>
                </a:lnTo>
                <a:lnTo>
                  <a:pt x="60960" y="15240"/>
                </a:lnTo>
                <a:lnTo>
                  <a:pt x="53340" y="15240"/>
                </a:lnTo>
                <a:lnTo>
                  <a:pt x="53340" y="22860"/>
                </a:lnTo>
                <a:lnTo>
                  <a:pt x="45720" y="30480"/>
                </a:lnTo>
                <a:lnTo>
                  <a:pt x="45720" y="38100"/>
                </a:lnTo>
                <a:lnTo>
                  <a:pt x="38100" y="38100"/>
                </a:lnTo>
                <a:lnTo>
                  <a:pt x="30480" y="45720"/>
                </a:lnTo>
                <a:lnTo>
                  <a:pt x="22860" y="53340"/>
                </a:lnTo>
                <a:lnTo>
                  <a:pt x="15240" y="53340"/>
                </a:lnTo>
                <a:lnTo>
                  <a:pt x="7620" y="60960"/>
                </a:lnTo>
                <a:lnTo>
                  <a:pt x="7620" y="60960"/>
                </a:lnTo>
                <a:lnTo>
                  <a:pt x="7620" y="6096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7620" y="68580"/>
                </a:lnTo>
                <a:lnTo>
                  <a:pt x="15240" y="68580"/>
                </a:lnTo>
                <a:lnTo>
                  <a:pt x="15240" y="68580"/>
                </a:lnTo>
                <a:lnTo>
                  <a:pt x="22860" y="68580"/>
                </a:lnTo>
                <a:lnTo>
                  <a:pt x="38100" y="60960"/>
                </a:lnTo>
                <a:lnTo>
                  <a:pt x="53340" y="60960"/>
                </a:lnTo>
                <a:lnTo>
                  <a:pt x="60960" y="60960"/>
                </a:lnTo>
                <a:lnTo>
                  <a:pt x="76200" y="60960"/>
                </a:lnTo>
                <a:lnTo>
                  <a:pt x="91440" y="68580"/>
                </a:lnTo>
                <a:lnTo>
                  <a:pt x="106680" y="68580"/>
                </a:lnTo>
                <a:lnTo>
                  <a:pt x="121920" y="76200"/>
                </a:lnTo>
                <a:lnTo>
                  <a:pt x="129540" y="76200"/>
                </a:lnTo>
                <a:lnTo>
                  <a:pt x="144780" y="83820"/>
                </a:lnTo>
                <a:lnTo>
                  <a:pt x="152400" y="91440"/>
                </a:lnTo>
                <a:lnTo>
                  <a:pt x="167640" y="99060"/>
                </a:lnTo>
                <a:lnTo>
                  <a:pt x="175260" y="106680"/>
                </a:lnTo>
                <a:lnTo>
                  <a:pt x="175260" y="114300"/>
                </a:lnTo>
                <a:lnTo>
                  <a:pt x="182880" y="129540"/>
                </a:lnTo>
                <a:lnTo>
                  <a:pt x="190500" y="137160"/>
                </a:lnTo>
                <a:lnTo>
                  <a:pt x="190500" y="144780"/>
                </a:lnTo>
                <a:lnTo>
                  <a:pt x="190500" y="152400"/>
                </a:lnTo>
                <a:lnTo>
                  <a:pt x="182880" y="167640"/>
                </a:lnTo>
                <a:lnTo>
                  <a:pt x="175260" y="167640"/>
                </a:lnTo>
                <a:lnTo>
                  <a:pt x="167640" y="182880"/>
                </a:lnTo>
                <a:lnTo>
                  <a:pt x="160020" y="182880"/>
                </a:lnTo>
                <a:lnTo>
                  <a:pt x="144780" y="190500"/>
                </a:lnTo>
                <a:lnTo>
                  <a:pt x="137160" y="190500"/>
                </a:lnTo>
                <a:lnTo>
                  <a:pt x="121920" y="190500"/>
                </a:lnTo>
                <a:lnTo>
                  <a:pt x="114300" y="190500"/>
                </a:lnTo>
                <a:lnTo>
                  <a:pt x="99060" y="190500"/>
                </a:lnTo>
                <a:lnTo>
                  <a:pt x="83820" y="190500"/>
                </a:lnTo>
                <a:lnTo>
                  <a:pt x="60960" y="182880"/>
                </a:lnTo>
                <a:lnTo>
                  <a:pt x="60960" y="1828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8" name="Freeform 3097"/>
          <p:cNvSpPr/>
          <p:nvPr/>
        </p:nvSpPr>
        <p:spPr>
          <a:xfrm>
            <a:off x="3672840" y="3116580"/>
            <a:ext cx="198121" cy="30481"/>
          </a:xfrm>
          <a:custGeom>
            <a:avLst/>
            <a:gdLst/>
            <a:ahLst/>
            <a:cxnLst/>
            <a:rect l="0" t="0" r="0" b="0"/>
            <a:pathLst>
              <a:path w="198121" h="30481">
                <a:moveTo>
                  <a:pt x="0" y="30480"/>
                </a:moveTo>
                <a:lnTo>
                  <a:pt x="7620" y="22860"/>
                </a:lnTo>
                <a:lnTo>
                  <a:pt x="30480" y="15240"/>
                </a:lnTo>
                <a:lnTo>
                  <a:pt x="45720" y="7620"/>
                </a:lnTo>
                <a:lnTo>
                  <a:pt x="68580" y="7620"/>
                </a:lnTo>
                <a:lnTo>
                  <a:pt x="83820" y="7620"/>
                </a:lnTo>
                <a:lnTo>
                  <a:pt x="106680" y="7620"/>
                </a:lnTo>
                <a:lnTo>
                  <a:pt x="121920" y="7620"/>
                </a:lnTo>
                <a:lnTo>
                  <a:pt x="144780" y="0"/>
                </a:lnTo>
                <a:lnTo>
                  <a:pt x="160020" y="0"/>
                </a:lnTo>
                <a:lnTo>
                  <a:pt x="175260" y="0"/>
                </a:lnTo>
                <a:lnTo>
                  <a:pt x="198120" y="0"/>
                </a:lnTo>
                <a:lnTo>
                  <a:pt x="19812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104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33400"/>
            <a:ext cx="8229600" cy="1873338"/>
          </a:xfr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914400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81000" y="2514600"/>
                <a:ext cx="57150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The diagram represents a chain drive system on a bicycle. Give a convincing argument  that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𝐵𝐶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  <a:ea typeface="Cambria Math"/>
                      </a:rPr>
                      <m:t>𝐺𝐹</m:t>
                    </m:r>
                  </m:oMath>
                </a14:m>
                <a:endParaRPr lang="en-US" i="1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2514600"/>
                <a:ext cx="5715000" cy="646331"/>
              </a:xfrm>
              <a:prstGeom prst="rect">
                <a:avLst/>
              </a:prstGeom>
              <a:blipFill rotWithShape="1">
                <a:blip r:embed="rId4"/>
                <a:stretch>
                  <a:fillRect l="-961" t="-4717" b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3147076"/>
            <a:ext cx="3305637" cy="1657581"/>
          </a:xfrm>
          <a:prstGeom prst="rect">
            <a:avLst/>
          </a:prstGeom>
        </p:spPr>
      </p:pic>
      <p:sp>
        <p:nvSpPr>
          <p:cNvPr id="2" name="Freeform 1"/>
          <p:cNvSpPr/>
          <p:nvPr/>
        </p:nvSpPr>
        <p:spPr>
          <a:xfrm>
            <a:off x="7566661" y="1120140"/>
            <a:ext cx="15240" cy="167641"/>
          </a:xfrm>
          <a:custGeom>
            <a:avLst/>
            <a:gdLst/>
            <a:ahLst/>
            <a:cxnLst/>
            <a:rect l="0" t="0" r="0" b="0"/>
            <a:pathLst>
              <a:path w="15240" h="167641">
                <a:moveTo>
                  <a:pt x="15239" y="0"/>
                </a:moveTo>
                <a:lnTo>
                  <a:pt x="15239" y="0"/>
                </a:lnTo>
                <a:lnTo>
                  <a:pt x="15239" y="0"/>
                </a:lnTo>
                <a:lnTo>
                  <a:pt x="15239" y="7620"/>
                </a:lnTo>
                <a:lnTo>
                  <a:pt x="15239" y="7620"/>
                </a:lnTo>
                <a:lnTo>
                  <a:pt x="15239" y="15240"/>
                </a:lnTo>
                <a:lnTo>
                  <a:pt x="15239" y="15240"/>
                </a:lnTo>
                <a:lnTo>
                  <a:pt x="15239" y="22860"/>
                </a:lnTo>
                <a:lnTo>
                  <a:pt x="15239" y="22860"/>
                </a:lnTo>
                <a:lnTo>
                  <a:pt x="15239" y="30480"/>
                </a:lnTo>
                <a:lnTo>
                  <a:pt x="15239" y="38100"/>
                </a:lnTo>
                <a:lnTo>
                  <a:pt x="15239" y="45720"/>
                </a:lnTo>
                <a:lnTo>
                  <a:pt x="7619" y="45720"/>
                </a:lnTo>
                <a:lnTo>
                  <a:pt x="7619" y="53340"/>
                </a:lnTo>
                <a:lnTo>
                  <a:pt x="7619" y="60960"/>
                </a:lnTo>
                <a:lnTo>
                  <a:pt x="7619" y="68580"/>
                </a:lnTo>
                <a:lnTo>
                  <a:pt x="7619" y="76200"/>
                </a:lnTo>
                <a:lnTo>
                  <a:pt x="7619" y="83820"/>
                </a:lnTo>
                <a:lnTo>
                  <a:pt x="0" y="91440"/>
                </a:lnTo>
                <a:lnTo>
                  <a:pt x="0" y="99060"/>
                </a:lnTo>
                <a:lnTo>
                  <a:pt x="0" y="106680"/>
                </a:lnTo>
                <a:lnTo>
                  <a:pt x="0" y="114300"/>
                </a:lnTo>
                <a:lnTo>
                  <a:pt x="0" y="121920"/>
                </a:lnTo>
                <a:lnTo>
                  <a:pt x="0" y="129540"/>
                </a:lnTo>
                <a:lnTo>
                  <a:pt x="0" y="137160"/>
                </a:lnTo>
                <a:lnTo>
                  <a:pt x="0" y="144780"/>
                </a:lnTo>
                <a:lnTo>
                  <a:pt x="0" y="144780"/>
                </a:lnTo>
                <a:lnTo>
                  <a:pt x="0" y="152400"/>
                </a:lnTo>
                <a:lnTo>
                  <a:pt x="0" y="160020"/>
                </a:lnTo>
                <a:lnTo>
                  <a:pt x="7619" y="167640"/>
                </a:lnTo>
                <a:lnTo>
                  <a:pt x="7619" y="1676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2"/>
          <p:cNvSpPr/>
          <p:nvPr/>
        </p:nvSpPr>
        <p:spPr>
          <a:xfrm>
            <a:off x="7658100" y="1409700"/>
            <a:ext cx="91441" cy="121921"/>
          </a:xfrm>
          <a:custGeom>
            <a:avLst/>
            <a:gdLst/>
            <a:ahLst/>
            <a:cxnLst/>
            <a:rect l="0" t="0" r="0" b="0"/>
            <a:pathLst>
              <a:path w="91441" h="12192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22860"/>
                </a:lnTo>
                <a:lnTo>
                  <a:pt x="15240" y="22860"/>
                </a:lnTo>
                <a:lnTo>
                  <a:pt x="15240" y="30480"/>
                </a:lnTo>
                <a:lnTo>
                  <a:pt x="15240" y="38100"/>
                </a:lnTo>
                <a:lnTo>
                  <a:pt x="22861" y="38100"/>
                </a:lnTo>
                <a:lnTo>
                  <a:pt x="22861" y="45720"/>
                </a:lnTo>
                <a:lnTo>
                  <a:pt x="30480" y="53340"/>
                </a:lnTo>
                <a:lnTo>
                  <a:pt x="30480" y="60960"/>
                </a:lnTo>
                <a:lnTo>
                  <a:pt x="38100" y="60960"/>
                </a:lnTo>
                <a:lnTo>
                  <a:pt x="38100" y="68580"/>
                </a:lnTo>
                <a:lnTo>
                  <a:pt x="45720" y="76200"/>
                </a:lnTo>
                <a:lnTo>
                  <a:pt x="53340" y="76200"/>
                </a:lnTo>
                <a:lnTo>
                  <a:pt x="53340" y="83820"/>
                </a:lnTo>
                <a:lnTo>
                  <a:pt x="60961" y="91440"/>
                </a:lnTo>
                <a:lnTo>
                  <a:pt x="60961" y="91440"/>
                </a:lnTo>
                <a:lnTo>
                  <a:pt x="68580" y="99060"/>
                </a:lnTo>
                <a:lnTo>
                  <a:pt x="76200" y="99060"/>
                </a:lnTo>
                <a:lnTo>
                  <a:pt x="76200" y="106680"/>
                </a:lnTo>
                <a:lnTo>
                  <a:pt x="83820" y="114300"/>
                </a:lnTo>
                <a:lnTo>
                  <a:pt x="91440" y="121920"/>
                </a:lnTo>
                <a:lnTo>
                  <a:pt x="91440" y="12192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5798820" y="3665220"/>
            <a:ext cx="129541" cy="106681"/>
          </a:xfrm>
          <a:custGeom>
            <a:avLst/>
            <a:gdLst/>
            <a:ahLst/>
            <a:cxnLst/>
            <a:rect l="0" t="0" r="0" b="0"/>
            <a:pathLst>
              <a:path w="129541" h="106681">
                <a:moveTo>
                  <a:pt x="129540" y="7620"/>
                </a:moveTo>
                <a:lnTo>
                  <a:pt x="129540" y="7620"/>
                </a:lnTo>
                <a:lnTo>
                  <a:pt x="129540" y="0"/>
                </a:lnTo>
                <a:lnTo>
                  <a:pt x="129540" y="0"/>
                </a:lnTo>
                <a:lnTo>
                  <a:pt x="129540" y="0"/>
                </a:lnTo>
                <a:lnTo>
                  <a:pt x="129540" y="0"/>
                </a:lnTo>
                <a:lnTo>
                  <a:pt x="121920" y="7620"/>
                </a:lnTo>
                <a:lnTo>
                  <a:pt x="121920" y="7620"/>
                </a:lnTo>
                <a:lnTo>
                  <a:pt x="114300" y="7620"/>
                </a:lnTo>
                <a:lnTo>
                  <a:pt x="106680" y="15240"/>
                </a:lnTo>
                <a:lnTo>
                  <a:pt x="106680" y="22860"/>
                </a:lnTo>
                <a:lnTo>
                  <a:pt x="99060" y="22860"/>
                </a:lnTo>
                <a:lnTo>
                  <a:pt x="83820" y="30480"/>
                </a:lnTo>
                <a:lnTo>
                  <a:pt x="83820" y="38100"/>
                </a:lnTo>
                <a:lnTo>
                  <a:pt x="76200" y="45720"/>
                </a:lnTo>
                <a:lnTo>
                  <a:pt x="68580" y="53340"/>
                </a:lnTo>
                <a:lnTo>
                  <a:pt x="60960" y="60960"/>
                </a:lnTo>
                <a:lnTo>
                  <a:pt x="53340" y="68580"/>
                </a:lnTo>
                <a:lnTo>
                  <a:pt x="38100" y="76200"/>
                </a:lnTo>
                <a:lnTo>
                  <a:pt x="38100" y="83820"/>
                </a:lnTo>
                <a:lnTo>
                  <a:pt x="30480" y="91440"/>
                </a:lnTo>
                <a:lnTo>
                  <a:pt x="22860" y="91440"/>
                </a:lnTo>
                <a:lnTo>
                  <a:pt x="15240" y="99060"/>
                </a:lnTo>
                <a:lnTo>
                  <a:pt x="7620" y="99060"/>
                </a:lnTo>
                <a:lnTo>
                  <a:pt x="0" y="106680"/>
                </a:lnTo>
                <a:lnTo>
                  <a:pt x="0" y="1066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5806440" y="3665220"/>
            <a:ext cx="114301" cy="76201"/>
          </a:xfrm>
          <a:custGeom>
            <a:avLst/>
            <a:gdLst/>
            <a:ahLst/>
            <a:cxnLst/>
            <a:rect l="0" t="0" r="0" b="0"/>
            <a:pathLst>
              <a:path w="114301" h="7620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15240"/>
                </a:lnTo>
                <a:lnTo>
                  <a:pt x="45720" y="22860"/>
                </a:lnTo>
                <a:lnTo>
                  <a:pt x="53340" y="22860"/>
                </a:lnTo>
                <a:lnTo>
                  <a:pt x="60960" y="30480"/>
                </a:lnTo>
                <a:lnTo>
                  <a:pt x="76200" y="38100"/>
                </a:lnTo>
                <a:lnTo>
                  <a:pt x="83820" y="45720"/>
                </a:lnTo>
                <a:lnTo>
                  <a:pt x="91440" y="53340"/>
                </a:lnTo>
                <a:lnTo>
                  <a:pt x="99060" y="60960"/>
                </a:lnTo>
                <a:lnTo>
                  <a:pt x="114300" y="76200"/>
                </a:lnTo>
                <a:lnTo>
                  <a:pt x="114300" y="762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8260080" y="3886200"/>
            <a:ext cx="60961" cy="53341"/>
          </a:xfrm>
          <a:custGeom>
            <a:avLst/>
            <a:gdLst/>
            <a:ahLst/>
            <a:cxnLst/>
            <a:rect l="0" t="0" r="0" b="0"/>
            <a:pathLst>
              <a:path w="60961" h="5334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7620" y="7620"/>
                </a:lnTo>
                <a:lnTo>
                  <a:pt x="7620" y="15240"/>
                </a:lnTo>
                <a:lnTo>
                  <a:pt x="15240" y="15240"/>
                </a:lnTo>
                <a:lnTo>
                  <a:pt x="15240" y="22860"/>
                </a:lnTo>
                <a:lnTo>
                  <a:pt x="22860" y="22860"/>
                </a:lnTo>
                <a:lnTo>
                  <a:pt x="30481" y="30480"/>
                </a:lnTo>
                <a:lnTo>
                  <a:pt x="38100" y="38100"/>
                </a:lnTo>
                <a:lnTo>
                  <a:pt x="45720" y="38100"/>
                </a:lnTo>
                <a:lnTo>
                  <a:pt x="45720" y="45720"/>
                </a:lnTo>
                <a:lnTo>
                  <a:pt x="53340" y="45720"/>
                </a:lnTo>
                <a:lnTo>
                  <a:pt x="60960" y="53340"/>
                </a:lnTo>
                <a:lnTo>
                  <a:pt x="60960" y="533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8282940" y="3870960"/>
            <a:ext cx="76201" cy="213361"/>
          </a:xfrm>
          <a:custGeom>
            <a:avLst/>
            <a:gdLst/>
            <a:ahLst/>
            <a:cxnLst/>
            <a:rect l="0" t="0" r="0" b="0"/>
            <a:pathLst>
              <a:path w="76201" h="213361">
                <a:moveTo>
                  <a:pt x="76200" y="0"/>
                </a:move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68580" y="7620"/>
                </a:lnTo>
                <a:lnTo>
                  <a:pt x="68580" y="15240"/>
                </a:lnTo>
                <a:lnTo>
                  <a:pt x="68580" y="22860"/>
                </a:lnTo>
                <a:lnTo>
                  <a:pt x="60960" y="30480"/>
                </a:lnTo>
                <a:lnTo>
                  <a:pt x="60960" y="38100"/>
                </a:lnTo>
                <a:lnTo>
                  <a:pt x="60960" y="45720"/>
                </a:lnTo>
                <a:lnTo>
                  <a:pt x="53340" y="60960"/>
                </a:lnTo>
                <a:lnTo>
                  <a:pt x="45721" y="68580"/>
                </a:lnTo>
                <a:lnTo>
                  <a:pt x="45721" y="83820"/>
                </a:lnTo>
                <a:lnTo>
                  <a:pt x="38100" y="99060"/>
                </a:lnTo>
                <a:lnTo>
                  <a:pt x="30480" y="106680"/>
                </a:lnTo>
                <a:lnTo>
                  <a:pt x="30480" y="121920"/>
                </a:lnTo>
                <a:lnTo>
                  <a:pt x="22860" y="137160"/>
                </a:lnTo>
                <a:lnTo>
                  <a:pt x="15240" y="152400"/>
                </a:lnTo>
                <a:lnTo>
                  <a:pt x="15240" y="167640"/>
                </a:lnTo>
                <a:lnTo>
                  <a:pt x="7621" y="182880"/>
                </a:lnTo>
                <a:lnTo>
                  <a:pt x="0" y="198120"/>
                </a:lnTo>
                <a:lnTo>
                  <a:pt x="0" y="213360"/>
                </a:lnTo>
                <a:lnTo>
                  <a:pt x="0" y="2133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4632960" y="3558540"/>
            <a:ext cx="60961" cy="60961"/>
          </a:xfrm>
          <a:custGeom>
            <a:avLst/>
            <a:gdLst/>
            <a:ahLst/>
            <a:cxnLst/>
            <a:rect l="0" t="0" r="0" b="0"/>
            <a:pathLst>
              <a:path w="60961" h="60961">
                <a:moveTo>
                  <a:pt x="22860" y="22860"/>
                </a:moveTo>
                <a:lnTo>
                  <a:pt x="22860" y="15240"/>
                </a:lnTo>
                <a:lnTo>
                  <a:pt x="22860" y="15240"/>
                </a:lnTo>
                <a:lnTo>
                  <a:pt x="30480" y="15240"/>
                </a:lnTo>
                <a:lnTo>
                  <a:pt x="30480" y="15240"/>
                </a:lnTo>
                <a:lnTo>
                  <a:pt x="30480" y="15240"/>
                </a:lnTo>
                <a:lnTo>
                  <a:pt x="3048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45720" y="15240"/>
                </a:lnTo>
                <a:lnTo>
                  <a:pt x="45720" y="15240"/>
                </a:lnTo>
                <a:lnTo>
                  <a:pt x="45720" y="22860"/>
                </a:lnTo>
                <a:lnTo>
                  <a:pt x="45720" y="22860"/>
                </a:lnTo>
                <a:lnTo>
                  <a:pt x="45720" y="22860"/>
                </a:lnTo>
                <a:lnTo>
                  <a:pt x="45720" y="30480"/>
                </a:lnTo>
                <a:lnTo>
                  <a:pt x="38100" y="30480"/>
                </a:lnTo>
                <a:lnTo>
                  <a:pt x="38100" y="30480"/>
                </a:lnTo>
                <a:lnTo>
                  <a:pt x="38100" y="30480"/>
                </a:lnTo>
                <a:lnTo>
                  <a:pt x="38100" y="30480"/>
                </a:lnTo>
                <a:lnTo>
                  <a:pt x="38100" y="38100"/>
                </a:lnTo>
                <a:lnTo>
                  <a:pt x="30480" y="38100"/>
                </a:lnTo>
                <a:lnTo>
                  <a:pt x="30480" y="38100"/>
                </a:lnTo>
                <a:lnTo>
                  <a:pt x="22860" y="38100"/>
                </a:lnTo>
                <a:lnTo>
                  <a:pt x="22860" y="38100"/>
                </a:lnTo>
                <a:lnTo>
                  <a:pt x="15240" y="38100"/>
                </a:lnTo>
                <a:lnTo>
                  <a:pt x="15240" y="38100"/>
                </a:lnTo>
                <a:lnTo>
                  <a:pt x="15240" y="38100"/>
                </a:lnTo>
                <a:lnTo>
                  <a:pt x="7620" y="30480"/>
                </a:lnTo>
                <a:lnTo>
                  <a:pt x="7620" y="30480"/>
                </a:lnTo>
                <a:lnTo>
                  <a:pt x="7620" y="30480"/>
                </a:lnTo>
                <a:lnTo>
                  <a:pt x="7620" y="22860"/>
                </a:lnTo>
                <a:lnTo>
                  <a:pt x="0" y="22860"/>
                </a:lnTo>
                <a:lnTo>
                  <a:pt x="0" y="15240"/>
                </a:lnTo>
                <a:lnTo>
                  <a:pt x="0" y="15240"/>
                </a:lnTo>
                <a:lnTo>
                  <a:pt x="7620" y="1524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15240" y="0"/>
                </a:lnTo>
                <a:lnTo>
                  <a:pt x="22860" y="0"/>
                </a:lnTo>
                <a:lnTo>
                  <a:pt x="22860" y="0"/>
                </a:lnTo>
                <a:lnTo>
                  <a:pt x="30480" y="0"/>
                </a:lnTo>
                <a:lnTo>
                  <a:pt x="30480" y="762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15240"/>
                </a:lnTo>
                <a:lnTo>
                  <a:pt x="45720" y="15240"/>
                </a:lnTo>
                <a:lnTo>
                  <a:pt x="45720" y="22860"/>
                </a:lnTo>
                <a:lnTo>
                  <a:pt x="45720" y="22860"/>
                </a:lnTo>
                <a:lnTo>
                  <a:pt x="45720" y="22860"/>
                </a:lnTo>
                <a:lnTo>
                  <a:pt x="45720" y="30480"/>
                </a:lnTo>
                <a:lnTo>
                  <a:pt x="38100" y="30480"/>
                </a:lnTo>
                <a:lnTo>
                  <a:pt x="38100" y="30480"/>
                </a:lnTo>
                <a:lnTo>
                  <a:pt x="38100" y="30480"/>
                </a:lnTo>
                <a:lnTo>
                  <a:pt x="38100" y="30480"/>
                </a:lnTo>
                <a:lnTo>
                  <a:pt x="38100" y="38100"/>
                </a:lnTo>
                <a:lnTo>
                  <a:pt x="30480" y="38100"/>
                </a:lnTo>
                <a:lnTo>
                  <a:pt x="30480" y="38100"/>
                </a:lnTo>
                <a:lnTo>
                  <a:pt x="22860" y="38100"/>
                </a:lnTo>
                <a:lnTo>
                  <a:pt x="2286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22860" y="15240"/>
                </a:lnTo>
                <a:lnTo>
                  <a:pt x="2286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762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15240"/>
                </a:lnTo>
                <a:lnTo>
                  <a:pt x="53340" y="15240"/>
                </a:lnTo>
                <a:lnTo>
                  <a:pt x="53340" y="15240"/>
                </a:lnTo>
                <a:lnTo>
                  <a:pt x="53340" y="15240"/>
                </a:lnTo>
                <a:lnTo>
                  <a:pt x="53340" y="22860"/>
                </a:lnTo>
                <a:lnTo>
                  <a:pt x="53340" y="22860"/>
                </a:lnTo>
                <a:lnTo>
                  <a:pt x="45720" y="30480"/>
                </a:lnTo>
                <a:lnTo>
                  <a:pt x="45720" y="30480"/>
                </a:lnTo>
                <a:lnTo>
                  <a:pt x="45720" y="38100"/>
                </a:lnTo>
                <a:lnTo>
                  <a:pt x="45720" y="38100"/>
                </a:lnTo>
                <a:lnTo>
                  <a:pt x="38100" y="45720"/>
                </a:lnTo>
                <a:lnTo>
                  <a:pt x="38100" y="45720"/>
                </a:lnTo>
                <a:lnTo>
                  <a:pt x="38100" y="45720"/>
                </a:lnTo>
                <a:lnTo>
                  <a:pt x="30480" y="45720"/>
                </a:lnTo>
                <a:lnTo>
                  <a:pt x="22860" y="45720"/>
                </a:lnTo>
                <a:lnTo>
                  <a:pt x="22860" y="45720"/>
                </a:lnTo>
                <a:lnTo>
                  <a:pt x="15240" y="45720"/>
                </a:lnTo>
                <a:lnTo>
                  <a:pt x="15240" y="45720"/>
                </a:lnTo>
                <a:lnTo>
                  <a:pt x="15240" y="45720"/>
                </a:lnTo>
                <a:lnTo>
                  <a:pt x="7620" y="38100"/>
                </a:lnTo>
                <a:lnTo>
                  <a:pt x="7620" y="38100"/>
                </a:lnTo>
                <a:lnTo>
                  <a:pt x="7620" y="38100"/>
                </a:lnTo>
                <a:lnTo>
                  <a:pt x="7620" y="30480"/>
                </a:lnTo>
                <a:lnTo>
                  <a:pt x="7620" y="30480"/>
                </a:lnTo>
                <a:lnTo>
                  <a:pt x="7620" y="2286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38100" y="762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7620"/>
                </a:lnTo>
                <a:lnTo>
                  <a:pt x="53340" y="7620"/>
                </a:lnTo>
                <a:lnTo>
                  <a:pt x="53340" y="15240"/>
                </a:lnTo>
                <a:lnTo>
                  <a:pt x="53340" y="15240"/>
                </a:lnTo>
                <a:lnTo>
                  <a:pt x="53340" y="22860"/>
                </a:lnTo>
                <a:lnTo>
                  <a:pt x="53340" y="22860"/>
                </a:lnTo>
                <a:lnTo>
                  <a:pt x="53340" y="30480"/>
                </a:lnTo>
                <a:lnTo>
                  <a:pt x="53340" y="30480"/>
                </a:lnTo>
                <a:lnTo>
                  <a:pt x="45720" y="38100"/>
                </a:lnTo>
                <a:lnTo>
                  <a:pt x="45720" y="38100"/>
                </a:lnTo>
                <a:lnTo>
                  <a:pt x="45720" y="45720"/>
                </a:lnTo>
                <a:lnTo>
                  <a:pt x="38100" y="45720"/>
                </a:lnTo>
                <a:lnTo>
                  <a:pt x="38100" y="45720"/>
                </a:lnTo>
                <a:lnTo>
                  <a:pt x="30480" y="45720"/>
                </a:lnTo>
                <a:lnTo>
                  <a:pt x="30480" y="45720"/>
                </a:lnTo>
                <a:lnTo>
                  <a:pt x="22860" y="45720"/>
                </a:lnTo>
                <a:lnTo>
                  <a:pt x="15240" y="45720"/>
                </a:lnTo>
                <a:lnTo>
                  <a:pt x="15240" y="45720"/>
                </a:lnTo>
                <a:lnTo>
                  <a:pt x="7620" y="45720"/>
                </a:lnTo>
                <a:lnTo>
                  <a:pt x="7620" y="38100"/>
                </a:lnTo>
                <a:lnTo>
                  <a:pt x="7620" y="38100"/>
                </a:lnTo>
                <a:lnTo>
                  <a:pt x="7620" y="38100"/>
                </a:lnTo>
                <a:lnTo>
                  <a:pt x="7620" y="30480"/>
                </a:lnTo>
                <a:lnTo>
                  <a:pt x="7620" y="3048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3048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45720" y="15240"/>
                </a:lnTo>
                <a:lnTo>
                  <a:pt x="45720" y="15240"/>
                </a:lnTo>
                <a:lnTo>
                  <a:pt x="53340" y="15240"/>
                </a:lnTo>
                <a:lnTo>
                  <a:pt x="53340" y="22860"/>
                </a:lnTo>
                <a:lnTo>
                  <a:pt x="53340" y="22860"/>
                </a:lnTo>
                <a:lnTo>
                  <a:pt x="53340" y="30480"/>
                </a:lnTo>
                <a:lnTo>
                  <a:pt x="53340" y="30480"/>
                </a:lnTo>
                <a:lnTo>
                  <a:pt x="53340" y="38100"/>
                </a:lnTo>
                <a:lnTo>
                  <a:pt x="53340" y="38100"/>
                </a:lnTo>
                <a:lnTo>
                  <a:pt x="53340" y="45720"/>
                </a:lnTo>
                <a:lnTo>
                  <a:pt x="53340" y="45720"/>
                </a:lnTo>
                <a:lnTo>
                  <a:pt x="53340" y="53340"/>
                </a:lnTo>
                <a:lnTo>
                  <a:pt x="45720" y="53340"/>
                </a:lnTo>
                <a:lnTo>
                  <a:pt x="45720" y="53340"/>
                </a:lnTo>
                <a:lnTo>
                  <a:pt x="38100" y="53340"/>
                </a:lnTo>
                <a:lnTo>
                  <a:pt x="38100" y="53340"/>
                </a:lnTo>
                <a:lnTo>
                  <a:pt x="38100" y="53340"/>
                </a:lnTo>
                <a:lnTo>
                  <a:pt x="22860" y="53340"/>
                </a:lnTo>
                <a:lnTo>
                  <a:pt x="22860" y="53340"/>
                </a:lnTo>
                <a:lnTo>
                  <a:pt x="22860" y="53340"/>
                </a:lnTo>
                <a:lnTo>
                  <a:pt x="15240" y="53340"/>
                </a:lnTo>
                <a:lnTo>
                  <a:pt x="15240" y="45720"/>
                </a:lnTo>
                <a:lnTo>
                  <a:pt x="15240" y="45720"/>
                </a:lnTo>
                <a:lnTo>
                  <a:pt x="7620" y="38100"/>
                </a:lnTo>
                <a:lnTo>
                  <a:pt x="7620" y="38100"/>
                </a:lnTo>
                <a:lnTo>
                  <a:pt x="762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22860" y="22860"/>
                </a:lnTo>
                <a:lnTo>
                  <a:pt x="22860" y="22860"/>
                </a:lnTo>
                <a:lnTo>
                  <a:pt x="3048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45720" y="22860"/>
                </a:lnTo>
                <a:lnTo>
                  <a:pt x="45720" y="22860"/>
                </a:lnTo>
                <a:lnTo>
                  <a:pt x="53340" y="22860"/>
                </a:lnTo>
                <a:lnTo>
                  <a:pt x="53340" y="22860"/>
                </a:lnTo>
                <a:lnTo>
                  <a:pt x="60960" y="30480"/>
                </a:lnTo>
                <a:lnTo>
                  <a:pt x="60960" y="30480"/>
                </a:lnTo>
                <a:lnTo>
                  <a:pt x="60960" y="30480"/>
                </a:lnTo>
                <a:lnTo>
                  <a:pt x="60960" y="38100"/>
                </a:lnTo>
                <a:lnTo>
                  <a:pt x="60960" y="45720"/>
                </a:lnTo>
                <a:lnTo>
                  <a:pt x="60960" y="45720"/>
                </a:lnTo>
                <a:lnTo>
                  <a:pt x="53340" y="45720"/>
                </a:lnTo>
                <a:lnTo>
                  <a:pt x="53340" y="53340"/>
                </a:lnTo>
                <a:lnTo>
                  <a:pt x="53340" y="53340"/>
                </a:lnTo>
                <a:lnTo>
                  <a:pt x="45720" y="60960"/>
                </a:lnTo>
                <a:lnTo>
                  <a:pt x="38100" y="60960"/>
                </a:lnTo>
                <a:lnTo>
                  <a:pt x="38100" y="60960"/>
                </a:lnTo>
                <a:lnTo>
                  <a:pt x="22860" y="60960"/>
                </a:lnTo>
                <a:lnTo>
                  <a:pt x="22860" y="60960"/>
                </a:lnTo>
                <a:lnTo>
                  <a:pt x="15240" y="60960"/>
                </a:lnTo>
                <a:lnTo>
                  <a:pt x="15240" y="53340"/>
                </a:lnTo>
                <a:lnTo>
                  <a:pt x="7620" y="53340"/>
                </a:lnTo>
                <a:lnTo>
                  <a:pt x="7620" y="53340"/>
                </a:lnTo>
                <a:lnTo>
                  <a:pt x="0" y="45720"/>
                </a:lnTo>
                <a:lnTo>
                  <a:pt x="0" y="45720"/>
                </a:lnTo>
                <a:lnTo>
                  <a:pt x="0" y="38100"/>
                </a:lnTo>
                <a:lnTo>
                  <a:pt x="0" y="38100"/>
                </a:lnTo>
                <a:lnTo>
                  <a:pt x="0" y="30480"/>
                </a:lnTo>
                <a:lnTo>
                  <a:pt x="7620" y="30480"/>
                </a:lnTo>
                <a:lnTo>
                  <a:pt x="7620" y="30480"/>
                </a:lnTo>
                <a:lnTo>
                  <a:pt x="15240" y="22860"/>
                </a:lnTo>
                <a:lnTo>
                  <a:pt x="15240" y="22860"/>
                </a:lnTo>
                <a:lnTo>
                  <a:pt x="22860" y="22860"/>
                </a:lnTo>
                <a:lnTo>
                  <a:pt x="30480" y="22860"/>
                </a:lnTo>
                <a:lnTo>
                  <a:pt x="38100" y="30480"/>
                </a:lnTo>
                <a:lnTo>
                  <a:pt x="38100" y="30480"/>
                </a:lnTo>
                <a:lnTo>
                  <a:pt x="38100" y="30480"/>
                </a:lnTo>
                <a:lnTo>
                  <a:pt x="45720" y="30480"/>
                </a:lnTo>
                <a:lnTo>
                  <a:pt x="45720" y="30480"/>
                </a:lnTo>
                <a:lnTo>
                  <a:pt x="45720" y="38100"/>
                </a:lnTo>
                <a:lnTo>
                  <a:pt x="45720" y="38100"/>
                </a:lnTo>
                <a:lnTo>
                  <a:pt x="45720" y="45720"/>
                </a:lnTo>
                <a:lnTo>
                  <a:pt x="45720" y="45720"/>
                </a:lnTo>
                <a:lnTo>
                  <a:pt x="38100" y="53340"/>
                </a:lnTo>
                <a:lnTo>
                  <a:pt x="38100" y="53340"/>
                </a:lnTo>
                <a:lnTo>
                  <a:pt x="38100" y="53340"/>
                </a:lnTo>
                <a:lnTo>
                  <a:pt x="22860" y="53340"/>
                </a:lnTo>
                <a:lnTo>
                  <a:pt x="22860" y="60960"/>
                </a:lnTo>
                <a:lnTo>
                  <a:pt x="15240" y="60960"/>
                </a:lnTo>
                <a:lnTo>
                  <a:pt x="15240" y="60960"/>
                </a:lnTo>
                <a:lnTo>
                  <a:pt x="15240" y="6096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4648200" y="3467100"/>
            <a:ext cx="1158241" cy="106681"/>
          </a:xfrm>
          <a:custGeom>
            <a:avLst/>
            <a:gdLst/>
            <a:ahLst/>
            <a:cxnLst/>
            <a:rect l="0" t="0" r="0" b="0"/>
            <a:pathLst>
              <a:path w="1158241" h="106681">
                <a:moveTo>
                  <a:pt x="0" y="106680"/>
                </a:moveTo>
                <a:lnTo>
                  <a:pt x="0" y="99060"/>
                </a:lnTo>
                <a:lnTo>
                  <a:pt x="0" y="99060"/>
                </a:lnTo>
                <a:lnTo>
                  <a:pt x="7620" y="99060"/>
                </a:lnTo>
                <a:lnTo>
                  <a:pt x="7620" y="99060"/>
                </a:lnTo>
                <a:lnTo>
                  <a:pt x="7620" y="99060"/>
                </a:lnTo>
                <a:lnTo>
                  <a:pt x="15240" y="99060"/>
                </a:lnTo>
                <a:lnTo>
                  <a:pt x="15240" y="99060"/>
                </a:lnTo>
                <a:lnTo>
                  <a:pt x="22860" y="99060"/>
                </a:lnTo>
                <a:lnTo>
                  <a:pt x="22860" y="99060"/>
                </a:lnTo>
                <a:lnTo>
                  <a:pt x="30480" y="99060"/>
                </a:lnTo>
                <a:lnTo>
                  <a:pt x="30480" y="99060"/>
                </a:lnTo>
                <a:lnTo>
                  <a:pt x="38100" y="99060"/>
                </a:lnTo>
                <a:lnTo>
                  <a:pt x="38100" y="99060"/>
                </a:lnTo>
                <a:lnTo>
                  <a:pt x="45720" y="99060"/>
                </a:lnTo>
                <a:lnTo>
                  <a:pt x="45720" y="99060"/>
                </a:lnTo>
                <a:lnTo>
                  <a:pt x="53340" y="91440"/>
                </a:lnTo>
                <a:lnTo>
                  <a:pt x="60960" y="91440"/>
                </a:lnTo>
                <a:lnTo>
                  <a:pt x="68580" y="91440"/>
                </a:lnTo>
                <a:lnTo>
                  <a:pt x="76200" y="91440"/>
                </a:lnTo>
                <a:lnTo>
                  <a:pt x="83820" y="91440"/>
                </a:lnTo>
                <a:lnTo>
                  <a:pt x="91440" y="91440"/>
                </a:lnTo>
                <a:lnTo>
                  <a:pt x="91440" y="91440"/>
                </a:lnTo>
                <a:lnTo>
                  <a:pt x="99060" y="91440"/>
                </a:lnTo>
                <a:lnTo>
                  <a:pt x="106680" y="91440"/>
                </a:lnTo>
                <a:lnTo>
                  <a:pt x="121920" y="91440"/>
                </a:lnTo>
                <a:lnTo>
                  <a:pt x="129540" y="83820"/>
                </a:lnTo>
                <a:lnTo>
                  <a:pt x="137160" y="83820"/>
                </a:lnTo>
                <a:lnTo>
                  <a:pt x="144780" y="83820"/>
                </a:lnTo>
                <a:lnTo>
                  <a:pt x="152400" y="83820"/>
                </a:lnTo>
                <a:lnTo>
                  <a:pt x="160020" y="83820"/>
                </a:lnTo>
                <a:lnTo>
                  <a:pt x="167640" y="83820"/>
                </a:lnTo>
                <a:lnTo>
                  <a:pt x="175260" y="83820"/>
                </a:lnTo>
                <a:lnTo>
                  <a:pt x="190500" y="83820"/>
                </a:lnTo>
                <a:lnTo>
                  <a:pt x="198120" y="83820"/>
                </a:lnTo>
                <a:lnTo>
                  <a:pt x="205740" y="83820"/>
                </a:lnTo>
                <a:lnTo>
                  <a:pt x="213360" y="83820"/>
                </a:lnTo>
                <a:lnTo>
                  <a:pt x="220980" y="76200"/>
                </a:lnTo>
                <a:lnTo>
                  <a:pt x="228600" y="76200"/>
                </a:lnTo>
                <a:lnTo>
                  <a:pt x="243840" y="76200"/>
                </a:lnTo>
                <a:lnTo>
                  <a:pt x="251460" y="76200"/>
                </a:lnTo>
                <a:lnTo>
                  <a:pt x="259080" y="76200"/>
                </a:lnTo>
                <a:lnTo>
                  <a:pt x="266700" y="76200"/>
                </a:lnTo>
                <a:lnTo>
                  <a:pt x="274320" y="76200"/>
                </a:lnTo>
                <a:lnTo>
                  <a:pt x="289560" y="68580"/>
                </a:lnTo>
                <a:lnTo>
                  <a:pt x="297180" y="68580"/>
                </a:lnTo>
                <a:lnTo>
                  <a:pt x="304800" y="68580"/>
                </a:lnTo>
                <a:lnTo>
                  <a:pt x="312420" y="68580"/>
                </a:lnTo>
                <a:lnTo>
                  <a:pt x="327660" y="68580"/>
                </a:lnTo>
                <a:lnTo>
                  <a:pt x="335280" y="68580"/>
                </a:lnTo>
                <a:lnTo>
                  <a:pt x="342900" y="68580"/>
                </a:lnTo>
                <a:lnTo>
                  <a:pt x="358140" y="60960"/>
                </a:lnTo>
                <a:lnTo>
                  <a:pt x="365760" y="60960"/>
                </a:lnTo>
                <a:lnTo>
                  <a:pt x="373380" y="60960"/>
                </a:lnTo>
                <a:lnTo>
                  <a:pt x="388620" y="60960"/>
                </a:lnTo>
                <a:lnTo>
                  <a:pt x="396240" y="60960"/>
                </a:lnTo>
                <a:lnTo>
                  <a:pt x="403860" y="60960"/>
                </a:lnTo>
                <a:lnTo>
                  <a:pt x="419100" y="53340"/>
                </a:lnTo>
                <a:lnTo>
                  <a:pt x="426720" y="53340"/>
                </a:lnTo>
                <a:lnTo>
                  <a:pt x="434340" y="53340"/>
                </a:lnTo>
                <a:lnTo>
                  <a:pt x="449580" y="53340"/>
                </a:lnTo>
                <a:lnTo>
                  <a:pt x="457200" y="53340"/>
                </a:lnTo>
                <a:lnTo>
                  <a:pt x="472440" y="53340"/>
                </a:lnTo>
                <a:lnTo>
                  <a:pt x="480060" y="45720"/>
                </a:lnTo>
                <a:lnTo>
                  <a:pt x="487680" y="45720"/>
                </a:lnTo>
                <a:lnTo>
                  <a:pt x="502920" y="45720"/>
                </a:lnTo>
                <a:lnTo>
                  <a:pt x="510540" y="45720"/>
                </a:lnTo>
                <a:lnTo>
                  <a:pt x="525780" y="45720"/>
                </a:lnTo>
                <a:lnTo>
                  <a:pt x="533400" y="38100"/>
                </a:lnTo>
                <a:lnTo>
                  <a:pt x="541020" y="38100"/>
                </a:lnTo>
                <a:lnTo>
                  <a:pt x="556260" y="38100"/>
                </a:lnTo>
                <a:lnTo>
                  <a:pt x="563880" y="38100"/>
                </a:lnTo>
                <a:lnTo>
                  <a:pt x="579120" y="38100"/>
                </a:lnTo>
                <a:lnTo>
                  <a:pt x="586740" y="38100"/>
                </a:lnTo>
                <a:lnTo>
                  <a:pt x="594360" y="38100"/>
                </a:lnTo>
                <a:lnTo>
                  <a:pt x="609600" y="38100"/>
                </a:lnTo>
                <a:lnTo>
                  <a:pt x="617220" y="30480"/>
                </a:lnTo>
                <a:lnTo>
                  <a:pt x="632460" y="30480"/>
                </a:lnTo>
                <a:lnTo>
                  <a:pt x="640080" y="30480"/>
                </a:lnTo>
                <a:lnTo>
                  <a:pt x="647700" y="30480"/>
                </a:lnTo>
                <a:lnTo>
                  <a:pt x="662940" y="22860"/>
                </a:lnTo>
                <a:lnTo>
                  <a:pt x="670560" y="22860"/>
                </a:lnTo>
                <a:lnTo>
                  <a:pt x="685800" y="22860"/>
                </a:lnTo>
                <a:lnTo>
                  <a:pt x="693420" y="22860"/>
                </a:lnTo>
                <a:lnTo>
                  <a:pt x="701040" y="15240"/>
                </a:lnTo>
                <a:lnTo>
                  <a:pt x="716280" y="15240"/>
                </a:lnTo>
                <a:lnTo>
                  <a:pt x="723900" y="15240"/>
                </a:lnTo>
                <a:lnTo>
                  <a:pt x="731520" y="15240"/>
                </a:lnTo>
                <a:lnTo>
                  <a:pt x="739140" y="15240"/>
                </a:lnTo>
                <a:lnTo>
                  <a:pt x="754380" y="15240"/>
                </a:lnTo>
                <a:lnTo>
                  <a:pt x="762000" y="15240"/>
                </a:lnTo>
                <a:lnTo>
                  <a:pt x="777240" y="15240"/>
                </a:lnTo>
                <a:lnTo>
                  <a:pt x="784860" y="7620"/>
                </a:lnTo>
                <a:lnTo>
                  <a:pt x="792480" y="7620"/>
                </a:lnTo>
                <a:lnTo>
                  <a:pt x="807720" y="7620"/>
                </a:lnTo>
                <a:lnTo>
                  <a:pt x="815340" y="7620"/>
                </a:lnTo>
                <a:lnTo>
                  <a:pt x="830580" y="7620"/>
                </a:lnTo>
                <a:lnTo>
                  <a:pt x="838200" y="7620"/>
                </a:lnTo>
                <a:lnTo>
                  <a:pt x="845820" y="7620"/>
                </a:lnTo>
                <a:lnTo>
                  <a:pt x="861060" y="7620"/>
                </a:lnTo>
                <a:lnTo>
                  <a:pt x="868680" y="7620"/>
                </a:lnTo>
                <a:lnTo>
                  <a:pt x="876300" y="7620"/>
                </a:lnTo>
                <a:lnTo>
                  <a:pt x="891540" y="7620"/>
                </a:lnTo>
                <a:lnTo>
                  <a:pt x="899160" y="7620"/>
                </a:lnTo>
                <a:lnTo>
                  <a:pt x="914400" y="7620"/>
                </a:lnTo>
                <a:lnTo>
                  <a:pt x="922020" y="7620"/>
                </a:lnTo>
                <a:lnTo>
                  <a:pt x="929640" y="7620"/>
                </a:lnTo>
                <a:lnTo>
                  <a:pt x="937260" y="7620"/>
                </a:lnTo>
                <a:lnTo>
                  <a:pt x="952500" y="7620"/>
                </a:lnTo>
                <a:lnTo>
                  <a:pt x="960120" y="7620"/>
                </a:lnTo>
                <a:lnTo>
                  <a:pt x="967740" y="7620"/>
                </a:lnTo>
                <a:lnTo>
                  <a:pt x="975360" y="7620"/>
                </a:lnTo>
                <a:lnTo>
                  <a:pt x="990600" y="7620"/>
                </a:lnTo>
                <a:lnTo>
                  <a:pt x="998220" y="7620"/>
                </a:lnTo>
                <a:lnTo>
                  <a:pt x="1005840" y="7620"/>
                </a:lnTo>
                <a:lnTo>
                  <a:pt x="1021080" y="7620"/>
                </a:lnTo>
                <a:lnTo>
                  <a:pt x="1028700" y="7620"/>
                </a:lnTo>
                <a:lnTo>
                  <a:pt x="1036320" y="7620"/>
                </a:lnTo>
                <a:lnTo>
                  <a:pt x="1051560" y="7620"/>
                </a:lnTo>
                <a:lnTo>
                  <a:pt x="1059180" y="0"/>
                </a:lnTo>
                <a:lnTo>
                  <a:pt x="1066800" y="0"/>
                </a:lnTo>
                <a:lnTo>
                  <a:pt x="1074420" y="0"/>
                </a:lnTo>
                <a:lnTo>
                  <a:pt x="1082040" y="0"/>
                </a:lnTo>
                <a:lnTo>
                  <a:pt x="1089660" y="0"/>
                </a:lnTo>
                <a:lnTo>
                  <a:pt x="1097280" y="0"/>
                </a:lnTo>
                <a:lnTo>
                  <a:pt x="1104900" y="0"/>
                </a:lnTo>
                <a:lnTo>
                  <a:pt x="1112520" y="0"/>
                </a:lnTo>
                <a:lnTo>
                  <a:pt x="1112520" y="0"/>
                </a:lnTo>
                <a:lnTo>
                  <a:pt x="1120140" y="0"/>
                </a:lnTo>
                <a:lnTo>
                  <a:pt x="1127760" y="0"/>
                </a:lnTo>
                <a:lnTo>
                  <a:pt x="1127760" y="0"/>
                </a:lnTo>
                <a:lnTo>
                  <a:pt x="1135380" y="0"/>
                </a:lnTo>
                <a:lnTo>
                  <a:pt x="1143000" y="0"/>
                </a:lnTo>
                <a:lnTo>
                  <a:pt x="1143000" y="0"/>
                </a:lnTo>
                <a:lnTo>
                  <a:pt x="1150620" y="0"/>
                </a:lnTo>
                <a:lnTo>
                  <a:pt x="1158240" y="7620"/>
                </a:lnTo>
                <a:lnTo>
                  <a:pt x="1158240" y="762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4663440" y="3589020"/>
            <a:ext cx="1021081" cy="312421"/>
          </a:xfrm>
          <a:custGeom>
            <a:avLst/>
            <a:gdLst/>
            <a:ahLst/>
            <a:cxnLst/>
            <a:rect l="0" t="0" r="0" b="0"/>
            <a:pathLst>
              <a:path w="1021081" h="31242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22860" y="15240"/>
                </a:lnTo>
                <a:lnTo>
                  <a:pt x="30480" y="15240"/>
                </a:lnTo>
                <a:lnTo>
                  <a:pt x="30480" y="15240"/>
                </a:lnTo>
                <a:lnTo>
                  <a:pt x="38100" y="15240"/>
                </a:lnTo>
                <a:lnTo>
                  <a:pt x="45720" y="15240"/>
                </a:lnTo>
                <a:lnTo>
                  <a:pt x="45720" y="22860"/>
                </a:lnTo>
                <a:lnTo>
                  <a:pt x="53340" y="22860"/>
                </a:lnTo>
                <a:lnTo>
                  <a:pt x="60960" y="22860"/>
                </a:lnTo>
                <a:lnTo>
                  <a:pt x="68580" y="30480"/>
                </a:lnTo>
                <a:lnTo>
                  <a:pt x="68580" y="30480"/>
                </a:lnTo>
                <a:lnTo>
                  <a:pt x="76200" y="30480"/>
                </a:lnTo>
                <a:lnTo>
                  <a:pt x="83820" y="30480"/>
                </a:lnTo>
                <a:lnTo>
                  <a:pt x="91440" y="38100"/>
                </a:lnTo>
                <a:lnTo>
                  <a:pt x="99060" y="38100"/>
                </a:lnTo>
                <a:lnTo>
                  <a:pt x="106680" y="45720"/>
                </a:lnTo>
                <a:lnTo>
                  <a:pt x="114300" y="45720"/>
                </a:lnTo>
                <a:lnTo>
                  <a:pt x="121920" y="45720"/>
                </a:lnTo>
                <a:lnTo>
                  <a:pt x="129540" y="53340"/>
                </a:lnTo>
                <a:lnTo>
                  <a:pt x="137160" y="53340"/>
                </a:lnTo>
                <a:lnTo>
                  <a:pt x="144780" y="60960"/>
                </a:lnTo>
                <a:lnTo>
                  <a:pt x="152400" y="60960"/>
                </a:lnTo>
                <a:lnTo>
                  <a:pt x="160020" y="60960"/>
                </a:lnTo>
                <a:lnTo>
                  <a:pt x="167640" y="68580"/>
                </a:lnTo>
                <a:lnTo>
                  <a:pt x="175260" y="68580"/>
                </a:lnTo>
                <a:lnTo>
                  <a:pt x="190500" y="68580"/>
                </a:lnTo>
                <a:lnTo>
                  <a:pt x="198120" y="76200"/>
                </a:lnTo>
                <a:lnTo>
                  <a:pt x="205740" y="76200"/>
                </a:lnTo>
                <a:lnTo>
                  <a:pt x="213360" y="76200"/>
                </a:lnTo>
                <a:lnTo>
                  <a:pt x="228600" y="83820"/>
                </a:lnTo>
                <a:lnTo>
                  <a:pt x="236220" y="83820"/>
                </a:lnTo>
                <a:lnTo>
                  <a:pt x="243840" y="83820"/>
                </a:lnTo>
                <a:lnTo>
                  <a:pt x="259080" y="91440"/>
                </a:lnTo>
                <a:lnTo>
                  <a:pt x="266700" y="91440"/>
                </a:lnTo>
                <a:lnTo>
                  <a:pt x="274320" y="99060"/>
                </a:lnTo>
                <a:lnTo>
                  <a:pt x="289560" y="99060"/>
                </a:lnTo>
                <a:lnTo>
                  <a:pt x="297180" y="99060"/>
                </a:lnTo>
                <a:lnTo>
                  <a:pt x="304800" y="106680"/>
                </a:lnTo>
                <a:lnTo>
                  <a:pt x="320040" y="106680"/>
                </a:lnTo>
                <a:lnTo>
                  <a:pt x="327660" y="114300"/>
                </a:lnTo>
                <a:lnTo>
                  <a:pt x="335280" y="114300"/>
                </a:lnTo>
                <a:lnTo>
                  <a:pt x="350520" y="114300"/>
                </a:lnTo>
                <a:lnTo>
                  <a:pt x="358140" y="121920"/>
                </a:lnTo>
                <a:lnTo>
                  <a:pt x="365760" y="121920"/>
                </a:lnTo>
                <a:lnTo>
                  <a:pt x="381000" y="129540"/>
                </a:lnTo>
                <a:lnTo>
                  <a:pt x="388620" y="129540"/>
                </a:lnTo>
                <a:lnTo>
                  <a:pt x="403860" y="129540"/>
                </a:lnTo>
                <a:lnTo>
                  <a:pt x="411480" y="137160"/>
                </a:lnTo>
                <a:lnTo>
                  <a:pt x="419100" y="137160"/>
                </a:lnTo>
                <a:lnTo>
                  <a:pt x="434340" y="137160"/>
                </a:lnTo>
                <a:lnTo>
                  <a:pt x="441960" y="144780"/>
                </a:lnTo>
                <a:lnTo>
                  <a:pt x="457200" y="144780"/>
                </a:lnTo>
                <a:lnTo>
                  <a:pt x="464820" y="152400"/>
                </a:lnTo>
                <a:lnTo>
                  <a:pt x="472440" y="152400"/>
                </a:lnTo>
                <a:lnTo>
                  <a:pt x="480060" y="152400"/>
                </a:lnTo>
                <a:lnTo>
                  <a:pt x="487680" y="160020"/>
                </a:lnTo>
                <a:lnTo>
                  <a:pt x="502920" y="160020"/>
                </a:lnTo>
                <a:lnTo>
                  <a:pt x="510540" y="160020"/>
                </a:lnTo>
                <a:lnTo>
                  <a:pt x="518160" y="167640"/>
                </a:lnTo>
                <a:lnTo>
                  <a:pt x="525780" y="167640"/>
                </a:lnTo>
                <a:lnTo>
                  <a:pt x="541020" y="175260"/>
                </a:lnTo>
                <a:lnTo>
                  <a:pt x="548640" y="175260"/>
                </a:lnTo>
                <a:lnTo>
                  <a:pt x="556260" y="182880"/>
                </a:lnTo>
                <a:lnTo>
                  <a:pt x="563880" y="182880"/>
                </a:lnTo>
                <a:lnTo>
                  <a:pt x="571500" y="182880"/>
                </a:lnTo>
                <a:lnTo>
                  <a:pt x="586740" y="190500"/>
                </a:lnTo>
                <a:lnTo>
                  <a:pt x="594360" y="190500"/>
                </a:lnTo>
                <a:lnTo>
                  <a:pt x="601980" y="198120"/>
                </a:lnTo>
                <a:lnTo>
                  <a:pt x="609600" y="198120"/>
                </a:lnTo>
                <a:lnTo>
                  <a:pt x="617220" y="198120"/>
                </a:lnTo>
                <a:lnTo>
                  <a:pt x="632460" y="198120"/>
                </a:lnTo>
                <a:lnTo>
                  <a:pt x="640080" y="205740"/>
                </a:lnTo>
                <a:lnTo>
                  <a:pt x="647700" y="205740"/>
                </a:lnTo>
                <a:lnTo>
                  <a:pt x="655320" y="205740"/>
                </a:lnTo>
                <a:lnTo>
                  <a:pt x="662940" y="213360"/>
                </a:lnTo>
                <a:lnTo>
                  <a:pt x="670560" y="213360"/>
                </a:lnTo>
                <a:lnTo>
                  <a:pt x="678180" y="213360"/>
                </a:lnTo>
                <a:lnTo>
                  <a:pt x="693420" y="220980"/>
                </a:lnTo>
                <a:lnTo>
                  <a:pt x="701040" y="220980"/>
                </a:lnTo>
                <a:lnTo>
                  <a:pt x="708660" y="220980"/>
                </a:lnTo>
                <a:lnTo>
                  <a:pt x="716280" y="228600"/>
                </a:lnTo>
                <a:lnTo>
                  <a:pt x="723900" y="228600"/>
                </a:lnTo>
                <a:lnTo>
                  <a:pt x="731520" y="228600"/>
                </a:lnTo>
                <a:lnTo>
                  <a:pt x="739140" y="236220"/>
                </a:lnTo>
                <a:lnTo>
                  <a:pt x="746760" y="236220"/>
                </a:lnTo>
                <a:lnTo>
                  <a:pt x="754380" y="236220"/>
                </a:lnTo>
                <a:lnTo>
                  <a:pt x="769620" y="236220"/>
                </a:lnTo>
                <a:lnTo>
                  <a:pt x="777240" y="243840"/>
                </a:lnTo>
                <a:lnTo>
                  <a:pt x="784860" y="243840"/>
                </a:lnTo>
                <a:lnTo>
                  <a:pt x="792480" y="243840"/>
                </a:lnTo>
                <a:lnTo>
                  <a:pt x="800100" y="243840"/>
                </a:lnTo>
                <a:lnTo>
                  <a:pt x="807720" y="251460"/>
                </a:lnTo>
                <a:lnTo>
                  <a:pt x="815340" y="251460"/>
                </a:lnTo>
                <a:lnTo>
                  <a:pt x="822960" y="251460"/>
                </a:lnTo>
                <a:lnTo>
                  <a:pt x="830580" y="259080"/>
                </a:lnTo>
                <a:lnTo>
                  <a:pt x="838200" y="259080"/>
                </a:lnTo>
                <a:lnTo>
                  <a:pt x="845820" y="259080"/>
                </a:lnTo>
                <a:lnTo>
                  <a:pt x="853440" y="266700"/>
                </a:lnTo>
                <a:lnTo>
                  <a:pt x="861060" y="266700"/>
                </a:lnTo>
                <a:lnTo>
                  <a:pt x="868680" y="266700"/>
                </a:lnTo>
                <a:lnTo>
                  <a:pt x="876300" y="266700"/>
                </a:lnTo>
                <a:lnTo>
                  <a:pt x="883920" y="274320"/>
                </a:lnTo>
                <a:lnTo>
                  <a:pt x="891540" y="274320"/>
                </a:lnTo>
                <a:lnTo>
                  <a:pt x="899160" y="274320"/>
                </a:lnTo>
                <a:lnTo>
                  <a:pt x="906780" y="281940"/>
                </a:lnTo>
                <a:lnTo>
                  <a:pt x="914400" y="281940"/>
                </a:lnTo>
                <a:lnTo>
                  <a:pt x="922020" y="281940"/>
                </a:lnTo>
                <a:lnTo>
                  <a:pt x="929640" y="281940"/>
                </a:lnTo>
                <a:lnTo>
                  <a:pt x="937260" y="289560"/>
                </a:lnTo>
                <a:lnTo>
                  <a:pt x="944880" y="289560"/>
                </a:lnTo>
                <a:lnTo>
                  <a:pt x="952500" y="289560"/>
                </a:lnTo>
                <a:lnTo>
                  <a:pt x="960120" y="289560"/>
                </a:lnTo>
                <a:lnTo>
                  <a:pt x="967740" y="297180"/>
                </a:lnTo>
                <a:lnTo>
                  <a:pt x="967740" y="297180"/>
                </a:lnTo>
                <a:lnTo>
                  <a:pt x="975360" y="297180"/>
                </a:lnTo>
                <a:lnTo>
                  <a:pt x="982980" y="297180"/>
                </a:lnTo>
                <a:lnTo>
                  <a:pt x="990600" y="304800"/>
                </a:lnTo>
                <a:lnTo>
                  <a:pt x="998220" y="304800"/>
                </a:lnTo>
                <a:lnTo>
                  <a:pt x="998220" y="304800"/>
                </a:lnTo>
                <a:lnTo>
                  <a:pt x="1005840" y="304800"/>
                </a:lnTo>
                <a:lnTo>
                  <a:pt x="1013460" y="304800"/>
                </a:lnTo>
                <a:lnTo>
                  <a:pt x="1013460" y="312420"/>
                </a:lnTo>
                <a:lnTo>
                  <a:pt x="1021080" y="312420"/>
                </a:lnTo>
                <a:lnTo>
                  <a:pt x="1021080" y="31242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4404360" y="3383280"/>
            <a:ext cx="259081" cy="182881"/>
          </a:xfrm>
          <a:custGeom>
            <a:avLst/>
            <a:gdLst/>
            <a:ahLst/>
            <a:cxnLst/>
            <a:rect l="0" t="0" r="0" b="0"/>
            <a:pathLst>
              <a:path w="259081" h="182881">
                <a:moveTo>
                  <a:pt x="0" y="45720"/>
                </a:move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7620" y="53340"/>
                </a:lnTo>
                <a:lnTo>
                  <a:pt x="7620" y="53340"/>
                </a:lnTo>
                <a:lnTo>
                  <a:pt x="7620" y="60960"/>
                </a:lnTo>
                <a:lnTo>
                  <a:pt x="7620" y="60960"/>
                </a:lnTo>
                <a:lnTo>
                  <a:pt x="15240" y="68580"/>
                </a:lnTo>
                <a:lnTo>
                  <a:pt x="15240" y="76200"/>
                </a:lnTo>
                <a:lnTo>
                  <a:pt x="15240" y="83820"/>
                </a:lnTo>
                <a:lnTo>
                  <a:pt x="15240" y="91440"/>
                </a:lnTo>
                <a:lnTo>
                  <a:pt x="15240" y="99060"/>
                </a:lnTo>
                <a:lnTo>
                  <a:pt x="15240" y="106680"/>
                </a:lnTo>
                <a:lnTo>
                  <a:pt x="15240" y="114300"/>
                </a:lnTo>
                <a:lnTo>
                  <a:pt x="15240" y="121920"/>
                </a:lnTo>
                <a:lnTo>
                  <a:pt x="15240" y="137160"/>
                </a:lnTo>
                <a:lnTo>
                  <a:pt x="15240" y="144780"/>
                </a:lnTo>
                <a:lnTo>
                  <a:pt x="15240" y="152400"/>
                </a:lnTo>
                <a:lnTo>
                  <a:pt x="15240" y="160020"/>
                </a:lnTo>
                <a:lnTo>
                  <a:pt x="22860" y="167640"/>
                </a:lnTo>
                <a:lnTo>
                  <a:pt x="22860" y="175260"/>
                </a:lnTo>
                <a:lnTo>
                  <a:pt x="22860" y="175260"/>
                </a:lnTo>
                <a:lnTo>
                  <a:pt x="22860" y="182880"/>
                </a:lnTo>
                <a:lnTo>
                  <a:pt x="22860" y="182880"/>
                </a:lnTo>
                <a:lnTo>
                  <a:pt x="22860" y="182880"/>
                </a:lnTo>
                <a:lnTo>
                  <a:pt x="22860" y="182880"/>
                </a:lnTo>
                <a:lnTo>
                  <a:pt x="22860" y="182880"/>
                </a:lnTo>
                <a:lnTo>
                  <a:pt x="22860" y="175260"/>
                </a:lnTo>
                <a:lnTo>
                  <a:pt x="22860" y="167640"/>
                </a:lnTo>
                <a:lnTo>
                  <a:pt x="22860" y="167640"/>
                </a:lnTo>
                <a:lnTo>
                  <a:pt x="22860" y="152400"/>
                </a:lnTo>
                <a:lnTo>
                  <a:pt x="22860" y="144780"/>
                </a:lnTo>
                <a:lnTo>
                  <a:pt x="22860" y="137160"/>
                </a:lnTo>
                <a:lnTo>
                  <a:pt x="22860" y="129540"/>
                </a:lnTo>
                <a:lnTo>
                  <a:pt x="22860" y="121920"/>
                </a:lnTo>
                <a:lnTo>
                  <a:pt x="22860" y="114300"/>
                </a:lnTo>
                <a:lnTo>
                  <a:pt x="22860" y="99060"/>
                </a:lnTo>
                <a:lnTo>
                  <a:pt x="30480" y="91440"/>
                </a:lnTo>
                <a:lnTo>
                  <a:pt x="30480" y="83820"/>
                </a:lnTo>
                <a:lnTo>
                  <a:pt x="30480" y="76200"/>
                </a:lnTo>
                <a:lnTo>
                  <a:pt x="30480" y="68580"/>
                </a:lnTo>
                <a:lnTo>
                  <a:pt x="38100" y="68580"/>
                </a:lnTo>
                <a:lnTo>
                  <a:pt x="38100" y="60960"/>
                </a:lnTo>
                <a:lnTo>
                  <a:pt x="45720" y="53340"/>
                </a:lnTo>
                <a:lnTo>
                  <a:pt x="53340" y="45720"/>
                </a:lnTo>
                <a:lnTo>
                  <a:pt x="60960" y="45720"/>
                </a:lnTo>
                <a:lnTo>
                  <a:pt x="68580" y="45720"/>
                </a:lnTo>
                <a:lnTo>
                  <a:pt x="76200" y="38100"/>
                </a:lnTo>
                <a:lnTo>
                  <a:pt x="83820" y="30480"/>
                </a:lnTo>
                <a:lnTo>
                  <a:pt x="99060" y="30480"/>
                </a:lnTo>
                <a:lnTo>
                  <a:pt x="106680" y="30480"/>
                </a:lnTo>
                <a:lnTo>
                  <a:pt x="129540" y="22860"/>
                </a:lnTo>
                <a:lnTo>
                  <a:pt x="137160" y="22860"/>
                </a:lnTo>
                <a:lnTo>
                  <a:pt x="152400" y="15240"/>
                </a:lnTo>
                <a:lnTo>
                  <a:pt x="175260" y="15240"/>
                </a:lnTo>
                <a:lnTo>
                  <a:pt x="182880" y="15240"/>
                </a:lnTo>
                <a:lnTo>
                  <a:pt x="198120" y="15240"/>
                </a:lnTo>
                <a:lnTo>
                  <a:pt x="213360" y="7620"/>
                </a:lnTo>
                <a:lnTo>
                  <a:pt x="220980" y="7620"/>
                </a:lnTo>
                <a:lnTo>
                  <a:pt x="236220" y="7620"/>
                </a:lnTo>
                <a:lnTo>
                  <a:pt x="243840" y="7620"/>
                </a:lnTo>
                <a:lnTo>
                  <a:pt x="259080" y="0"/>
                </a:lnTo>
                <a:lnTo>
                  <a:pt x="25908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4434840" y="3451860"/>
            <a:ext cx="175261" cy="45721"/>
          </a:xfrm>
          <a:custGeom>
            <a:avLst/>
            <a:gdLst/>
            <a:ahLst/>
            <a:cxnLst/>
            <a:rect l="0" t="0" r="0" b="0"/>
            <a:pathLst>
              <a:path w="175261" h="45721">
                <a:moveTo>
                  <a:pt x="15240" y="45720"/>
                </a:moveTo>
                <a:lnTo>
                  <a:pt x="762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7620" y="45720"/>
                </a:lnTo>
                <a:lnTo>
                  <a:pt x="15240" y="45720"/>
                </a:lnTo>
                <a:lnTo>
                  <a:pt x="22860" y="38100"/>
                </a:lnTo>
                <a:lnTo>
                  <a:pt x="30480" y="38100"/>
                </a:lnTo>
                <a:lnTo>
                  <a:pt x="45720" y="30480"/>
                </a:lnTo>
                <a:lnTo>
                  <a:pt x="60960" y="22860"/>
                </a:lnTo>
                <a:lnTo>
                  <a:pt x="76200" y="15240"/>
                </a:lnTo>
                <a:lnTo>
                  <a:pt x="91440" y="15240"/>
                </a:lnTo>
                <a:lnTo>
                  <a:pt x="106680" y="15240"/>
                </a:lnTo>
                <a:lnTo>
                  <a:pt x="121920" y="7620"/>
                </a:lnTo>
                <a:lnTo>
                  <a:pt x="137160" y="7620"/>
                </a:lnTo>
                <a:lnTo>
                  <a:pt x="144780" y="7620"/>
                </a:lnTo>
                <a:lnTo>
                  <a:pt x="160020" y="0"/>
                </a:lnTo>
                <a:lnTo>
                  <a:pt x="175260" y="0"/>
                </a:lnTo>
                <a:lnTo>
                  <a:pt x="17526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4396740" y="3512820"/>
            <a:ext cx="251461" cy="60961"/>
          </a:xfrm>
          <a:custGeom>
            <a:avLst/>
            <a:gdLst/>
            <a:ahLst/>
            <a:cxnLst/>
            <a:rect l="0" t="0" r="0" b="0"/>
            <a:pathLst>
              <a:path w="251461" h="60961">
                <a:moveTo>
                  <a:pt x="0" y="60960"/>
                </a:moveTo>
                <a:lnTo>
                  <a:pt x="0" y="60960"/>
                </a:lnTo>
                <a:lnTo>
                  <a:pt x="0" y="60960"/>
                </a:lnTo>
                <a:lnTo>
                  <a:pt x="7620" y="60960"/>
                </a:lnTo>
                <a:lnTo>
                  <a:pt x="15240" y="60960"/>
                </a:lnTo>
                <a:lnTo>
                  <a:pt x="22860" y="60960"/>
                </a:lnTo>
                <a:lnTo>
                  <a:pt x="30480" y="60960"/>
                </a:lnTo>
                <a:lnTo>
                  <a:pt x="45720" y="60960"/>
                </a:lnTo>
                <a:lnTo>
                  <a:pt x="60960" y="53340"/>
                </a:lnTo>
                <a:lnTo>
                  <a:pt x="76200" y="45720"/>
                </a:lnTo>
                <a:lnTo>
                  <a:pt x="91440" y="45720"/>
                </a:lnTo>
                <a:lnTo>
                  <a:pt x="106680" y="38100"/>
                </a:lnTo>
                <a:lnTo>
                  <a:pt x="129540" y="30480"/>
                </a:lnTo>
                <a:lnTo>
                  <a:pt x="144780" y="22860"/>
                </a:lnTo>
                <a:lnTo>
                  <a:pt x="160020" y="22860"/>
                </a:lnTo>
                <a:lnTo>
                  <a:pt x="182880" y="15240"/>
                </a:lnTo>
                <a:lnTo>
                  <a:pt x="198120" y="15240"/>
                </a:lnTo>
                <a:lnTo>
                  <a:pt x="213360" y="7620"/>
                </a:lnTo>
                <a:lnTo>
                  <a:pt x="228600" y="7620"/>
                </a:lnTo>
                <a:lnTo>
                  <a:pt x="236220" y="7620"/>
                </a:lnTo>
                <a:lnTo>
                  <a:pt x="251460" y="0"/>
                </a:lnTo>
                <a:lnTo>
                  <a:pt x="25146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655320" y="3284220"/>
            <a:ext cx="259081" cy="175261"/>
          </a:xfrm>
          <a:custGeom>
            <a:avLst/>
            <a:gdLst/>
            <a:ahLst/>
            <a:cxnLst/>
            <a:rect l="0" t="0" r="0" b="0"/>
            <a:pathLst>
              <a:path w="259081" h="175261">
                <a:moveTo>
                  <a:pt x="22860" y="45720"/>
                </a:moveTo>
                <a:lnTo>
                  <a:pt x="22860" y="45720"/>
                </a:lnTo>
                <a:lnTo>
                  <a:pt x="22860" y="45720"/>
                </a:lnTo>
                <a:lnTo>
                  <a:pt x="22860" y="45720"/>
                </a:lnTo>
                <a:lnTo>
                  <a:pt x="22860" y="45720"/>
                </a:lnTo>
                <a:lnTo>
                  <a:pt x="22860" y="45720"/>
                </a:lnTo>
                <a:lnTo>
                  <a:pt x="22860" y="45720"/>
                </a:lnTo>
                <a:lnTo>
                  <a:pt x="22860" y="45720"/>
                </a:lnTo>
                <a:lnTo>
                  <a:pt x="22860" y="45720"/>
                </a:lnTo>
                <a:lnTo>
                  <a:pt x="22860" y="45720"/>
                </a:lnTo>
                <a:lnTo>
                  <a:pt x="22860" y="45720"/>
                </a:lnTo>
                <a:lnTo>
                  <a:pt x="22860" y="45720"/>
                </a:lnTo>
                <a:lnTo>
                  <a:pt x="22860" y="45720"/>
                </a:lnTo>
                <a:lnTo>
                  <a:pt x="22860" y="53340"/>
                </a:lnTo>
                <a:lnTo>
                  <a:pt x="22860" y="53340"/>
                </a:lnTo>
                <a:lnTo>
                  <a:pt x="22860" y="60960"/>
                </a:lnTo>
                <a:lnTo>
                  <a:pt x="22860" y="60960"/>
                </a:lnTo>
                <a:lnTo>
                  <a:pt x="22860" y="68580"/>
                </a:lnTo>
                <a:lnTo>
                  <a:pt x="22860" y="68580"/>
                </a:lnTo>
                <a:lnTo>
                  <a:pt x="22860" y="76200"/>
                </a:lnTo>
                <a:lnTo>
                  <a:pt x="15240" y="83820"/>
                </a:lnTo>
                <a:lnTo>
                  <a:pt x="15240" y="91440"/>
                </a:lnTo>
                <a:lnTo>
                  <a:pt x="15240" y="106680"/>
                </a:lnTo>
                <a:lnTo>
                  <a:pt x="15240" y="114300"/>
                </a:lnTo>
                <a:lnTo>
                  <a:pt x="15240" y="121920"/>
                </a:lnTo>
                <a:lnTo>
                  <a:pt x="15240" y="137160"/>
                </a:lnTo>
                <a:lnTo>
                  <a:pt x="15240" y="144780"/>
                </a:lnTo>
                <a:lnTo>
                  <a:pt x="7620" y="152400"/>
                </a:lnTo>
                <a:lnTo>
                  <a:pt x="7620" y="160020"/>
                </a:lnTo>
                <a:lnTo>
                  <a:pt x="7620" y="167640"/>
                </a:lnTo>
                <a:lnTo>
                  <a:pt x="7620" y="167640"/>
                </a:lnTo>
                <a:lnTo>
                  <a:pt x="7620" y="167640"/>
                </a:lnTo>
                <a:lnTo>
                  <a:pt x="7620" y="175260"/>
                </a:lnTo>
                <a:lnTo>
                  <a:pt x="7620" y="175260"/>
                </a:lnTo>
                <a:lnTo>
                  <a:pt x="7620" y="175260"/>
                </a:lnTo>
                <a:lnTo>
                  <a:pt x="7620" y="167640"/>
                </a:lnTo>
                <a:lnTo>
                  <a:pt x="7620" y="167640"/>
                </a:lnTo>
                <a:lnTo>
                  <a:pt x="0" y="160020"/>
                </a:lnTo>
                <a:lnTo>
                  <a:pt x="0" y="152400"/>
                </a:lnTo>
                <a:lnTo>
                  <a:pt x="0" y="144780"/>
                </a:lnTo>
                <a:lnTo>
                  <a:pt x="0" y="129540"/>
                </a:lnTo>
                <a:lnTo>
                  <a:pt x="0" y="114300"/>
                </a:lnTo>
                <a:lnTo>
                  <a:pt x="0" y="99060"/>
                </a:lnTo>
                <a:lnTo>
                  <a:pt x="0" y="83820"/>
                </a:lnTo>
                <a:lnTo>
                  <a:pt x="0" y="76200"/>
                </a:lnTo>
                <a:lnTo>
                  <a:pt x="7620" y="60960"/>
                </a:lnTo>
                <a:lnTo>
                  <a:pt x="15240" y="53340"/>
                </a:lnTo>
                <a:lnTo>
                  <a:pt x="15240" y="45720"/>
                </a:lnTo>
                <a:lnTo>
                  <a:pt x="15240" y="38100"/>
                </a:lnTo>
                <a:lnTo>
                  <a:pt x="22860" y="30480"/>
                </a:lnTo>
                <a:lnTo>
                  <a:pt x="22860" y="30480"/>
                </a:lnTo>
                <a:lnTo>
                  <a:pt x="30480" y="22860"/>
                </a:lnTo>
                <a:lnTo>
                  <a:pt x="38100" y="22860"/>
                </a:lnTo>
                <a:lnTo>
                  <a:pt x="38100" y="15240"/>
                </a:lnTo>
                <a:lnTo>
                  <a:pt x="45720" y="15240"/>
                </a:lnTo>
                <a:lnTo>
                  <a:pt x="53340" y="15240"/>
                </a:lnTo>
                <a:lnTo>
                  <a:pt x="60960" y="15240"/>
                </a:lnTo>
                <a:lnTo>
                  <a:pt x="68580" y="15240"/>
                </a:lnTo>
                <a:lnTo>
                  <a:pt x="76200" y="22860"/>
                </a:lnTo>
                <a:lnTo>
                  <a:pt x="83820" y="22860"/>
                </a:lnTo>
                <a:lnTo>
                  <a:pt x="99060" y="22860"/>
                </a:lnTo>
                <a:lnTo>
                  <a:pt x="114300" y="22860"/>
                </a:lnTo>
                <a:lnTo>
                  <a:pt x="121920" y="15240"/>
                </a:lnTo>
                <a:lnTo>
                  <a:pt x="137160" y="15240"/>
                </a:lnTo>
                <a:lnTo>
                  <a:pt x="152400" y="15240"/>
                </a:lnTo>
                <a:lnTo>
                  <a:pt x="167640" y="15240"/>
                </a:lnTo>
                <a:lnTo>
                  <a:pt x="175260" y="15240"/>
                </a:lnTo>
                <a:lnTo>
                  <a:pt x="198120" y="7620"/>
                </a:lnTo>
                <a:lnTo>
                  <a:pt x="205740" y="7620"/>
                </a:lnTo>
                <a:lnTo>
                  <a:pt x="220980" y="7620"/>
                </a:lnTo>
                <a:lnTo>
                  <a:pt x="236220" y="0"/>
                </a:lnTo>
                <a:lnTo>
                  <a:pt x="259080" y="0"/>
                </a:lnTo>
                <a:lnTo>
                  <a:pt x="25908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685800" y="3390900"/>
            <a:ext cx="152401" cy="22861"/>
          </a:xfrm>
          <a:custGeom>
            <a:avLst/>
            <a:gdLst/>
            <a:ahLst/>
            <a:cxnLst/>
            <a:rect l="0" t="0" r="0" b="0"/>
            <a:pathLst>
              <a:path w="152401" h="22861">
                <a:moveTo>
                  <a:pt x="30480" y="15240"/>
                </a:moveTo>
                <a:lnTo>
                  <a:pt x="15240" y="15240"/>
                </a:lnTo>
                <a:lnTo>
                  <a:pt x="7620" y="22860"/>
                </a:lnTo>
                <a:lnTo>
                  <a:pt x="7620" y="22860"/>
                </a:lnTo>
                <a:lnTo>
                  <a:pt x="0" y="22860"/>
                </a:lnTo>
                <a:lnTo>
                  <a:pt x="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22860" y="22860"/>
                </a:lnTo>
                <a:lnTo>
                  <a:pt x="38100" y="22860"/>
                </a:lnTo>
                <a:lnTo>
                  <a:pt x="45720" y="15240"/>
                </a:lnTo>
                <a:lnTo>
                  <a:pt x="68580" y="15240"/>
                </a:lnTo>
                <a:lnTo>
                  <a:pt x="83820" y="7620"/>
                </a:lnTo>
                <a:lnTo>
                  <a:pt x="99060" y="7620"/>
                </a:lnTo>
                <a:lnTo>
                  <a:pt x="114300" y="7620"/>
                </a:lnTo>
                <a:lnTo>
                  <a:pt x="129540" y="0"/>
                </a:lnTo>
                <a:lnTo>
                  <a:pt x="152400" y="0"/>
                </a:lnTo>
                <a:lnTo>
                  <a:pt x="15240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670560" y="3436620"/>
            <a:ext cx="251461" cy="45721"/>
          </a:xfrm>
          <a:custGeom>
            <a:avLst/>
            <a:gdLst/>
            <a:ahLst/>
            <a:cxnLst/>
            <a:rect l="0" t="0" r="0" b="0"/>
            <a:pathLst>
              <a:path w="251461" h="45721">
                <a:moveTo>
                  <a:pt x="7620" y="30480"/>
                </a:move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45720"/>
                </a:lnTo>
                <a:lnTo>
                  <a:pt x="7620" y="45720"/>
                </a:lnTo>
                <a:lnTo>
                  <a:pt x="22860" y="38100"/>
                </a:lnTo>
                <a:lnTo>
                  <a:pt x="38100" y="38100"/>
                </a:lnTo>
                <a:lnTo>
                  <a:pt x="53340" y="38100"/>
                </a:lnTo>
                <a:lnTo>
                  <a:pt x="76200" y="30480"/>
                </a:lnTo>
                <a:lnTo>
                  <a:pt x="99060" y="30480"/>
                </a:lnTo>
                <a:lnTo>
                  <a:pt x="121920" y="22860"/>
                </a:lnTo>
                <a:lnTo>
                  <a:pt x="144780" y="22860"/>
                </a:lnTo>
                <a:lnTo>
                  <a:pt x="160020" y="15240"/>
                </a:lnTo>
                <a:lnTo>
                  <a:pt x="182880" y="15240"/>
                </a:lnTo>
                <a:lnTo>
                  <a:pt x="205740" y="7620"/>
                </a:lnTo>
                <a:lnTo>
                  <a:pt x="228600" y="7620"/>
                </a:lnTo>
                <a:lnTo>
                  <a:pt x="251460" y="0"/>
                </a:lnTo>
                <a:lnTo>
                  <a:pt x="25146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982980" y="3307080"/>
            <a:ext cx="220981" cy="205741"/>
          </a:xfrm>
          <a:custGeom>
            <a:avLst/>
            <a:gdLst/>
            <a:ahLst/>
            <a:cxnLst/>
            <a:rect l="0" t="0" r="0" b="0"/>
            <a:pathLst>
              <a:path w="220981" h="205741">
                <a:moveTo>
                  <a:pt x="106680" y="0"/>
                </a:move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7620"/>
                </a:lnTo>
                <a:lnTo>
                  <a:pt x="106680" y="7620"/>
                </a:lnTo>
                <a:lnTo>
                  <a:pt x="106680" y="15240"/>
                </a:lnTo>
                <a:lnTo>
                  <a:pt x="106680" y="22860"/>
                </a:lnTo>
                <a:lnTo>
                  <a:pt x="106680" y="22860"/>
                </a:lnTo>
                <a:lnTo>
                  <a:pt x="106680" y="30480"/>
                </a:lnTo>
                <a:lnTo>
                  <a:pt x="106680" y="38100"/>
                </a:lnTo>
                <a:lnTo>
                  <a:pt x="106680" y="38100"/>
                </a:lnTo>
                <a:lnTo>
                  <a:pt x="106680" y="45720"/>
                </a:lnTo>
                <a:lnTo>
                  <a:pt x="106680" y="45720"/>
                </a:lnTo>
                <a:lnTo>
                  <a:pt x="106680" y="53340"/>
                </a:lnTo>
                <a:lnTo>
                  <a:pt x="106680" y="53340"/>
                </a:lnTo>
                <a:lnTo>
                  <a:pt x="114300" y="53340"/>
                </a:lnTo>
                <a:lnTo>
                  <a:pt x="114300" y="53340"/>
                </a:lnTo>
                <a:lnTo>
                  <a:pt x="114300" y="53340"/>
                </a:lnTo>
                <a:lnTo>
                  <a:pt x="114300" y="53340"/>
                </a:lnTo>
                <a:lnTo>
                  <a:pt x="114300" y="53340"/>
                </a:lnTo>
                <a:lnTo>
                  <a:pt x="114300" y="45720"/>
                </a:lnTo>
                <a:lnTo>
                  <a:pt x="106680" y="45720"/>
                </a:lnTo>
                <a:lnTo>
                  <a:pt x="106680" y="38100"/>
                </a:lnTo>
                <a:lnTo>
                  <a:pt x="106680" y="38100"/>
                </a:lnTo>
                <a:lnTo>
                  <a:pt x="99060" y="30480"/>
                </a:lnTo>
                <a:lnTo>
                  <a:pt x="99060" y="22860"/>
                </a:lnTo>
                <a:lnTo>
                  <a:pt x="91440" y="22860"/>
                </a:lnTo>
                <a:lnTo>
                  <a:pt x="91440" y="15240"/>
                </a:lnTo>
                <a:lnTo>
                  <a:pt x="83820" y="15240"/>
                </a:lnTo>
                <a:lnTo>
                  <a:pt x="83820" y="7620"/>
                </a:lnTo>
                <a:lnTo>
                  <a:pt x="76200" y="7620"/>
                </a:lnTo>
                <a:lnTo>
                  <a:pt x="68580" y="7620"/>
                </a:lnTo>
                <a:lnTo>
                  <a:pt x="60960" y="15240"/>
                </a:lnTo>
                <a:lnTo>
                  <a:pt x="53340" y="15240"/>
                </a:lnTo>
                <a:lnTo>
                  <a:pt x="45720" y="22860"/>
                </a:lnTo>
                <a:lnTo>
                  <a:pt x="38100" y="30480"/>
                </a:lnTo>
                <a:lnTo>
                  <a:pt x="30480" y="45720"/>
                </a:lnTo>
                <a:lnTo>
                  <a:pt x="22860" y="53340"/>
                </a:lnTo>
                <a:lnTo>
                  <a:pt x="15240" y="68580"/>
                </a:lnTo>
                <a:lnTo>
                  <a:pt x="15240" y="83820"/>
                </a:lnTo>
                <a:lnTo>
                  <a:pt x="7620" y="99060"/>
                </a:lnTo>
                <a:lnTo>
                  <a:pt x="0" y="121920"/>
                </a:lnTo>
                <a:lnTo>
                  <a:pt x="0" y="129540"/>
                </a:lnTo>
                <a:lnTo>
                  <a:pt x="7620" y="144780"/>
                </a:lnTo>
                <a:lnTo>
                  <a:pt x="15240" y="160020"/>
                </a:lnTo>
                <a:lnTo>
                  <a:pt x="22860" y="175260"/>
                </a:lnTo>
                <a:lnTo>
                  <a:pt x="38100" y="182880"/>
                </a:lnTo>
                <a:lnTo>
                  <a:pt x="53340" y="190500"/>
                </a:lnTo>
                <a:lnTo>
                  <a:pt x="68580" y="198120"/>
                </a:lnTo>
                <a:lnTo>
                  <a:pt x="91440" y="205740"/>
                </a:lnTo>
                <a:lnTo>
                  <a:pt x="114300" y="205740"/>
                </a:lnTo>
                <a:lnTo>
                  <a:pt x="137160" y="205740"/>
                </a:lnTo>
                <a:lnTo>
                  <a:pt x="160020" y="205740"/>
                </a:lnTo>
                <a:lnTo>
                  <a:pt x="182880" y="205740"/>
                </a:lnTo>
                <a:lnTo>
                  <a:pt x="220980" y="198120"/>
                </a:lnTo>
                <a:lnTo>
                  <a:pt x="220980" y="19812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1325880" y="3368040"/>
            <a:ext cx="144781" cy="15241"/>
          </a:xfrm>
          <a:custGeom>
            <a:avLst/>
            <a:gdLst/>
            <a:ahLst/>
            <a:cxnLst/>
            <a:rect l="0" t="0" r="0" b="0"/>
            <a:pathLst>
              <a:path w="144781" h="15241">
                <a:moveTo>
                  <a:pt x="0" y="15240"/>
                </a:move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15240" y="15240"/>
                </a:lnTo>
                <a:lnTo>
                  <a:pt x="22860" y="15240"/>
                </a:lnTo>
                <a:lnTo>
                  <a:pt x="30480" y="15240"/>
                </a:lnTo>
                <a:lnTo>
                  <a:pt x="45720" y="15240"/>
                </a:lnTo>
                <a:lnTo>
                  <a:pt x="60960" y="15240"/>
                </a:lnTo>
                <a:lnTo>
                  <a:pt x="83820" y="7620"/>
                </a:lnTo>
                <a:lnTo>
                  <a:pt x="99060" y="7620"/>
                </a:lnTo>
                <a:lnTo>
                  <a:pt x="114300" y="7620"/>
                </a:lnTo>
                <a:lnTo>
                  <a:pt x="144780" y="0"/>
                </a:lnTo>
                <a:lnTo>
                  <a:pt x="14478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1341120" y="3436620"/>
            <a:ext cx="114301" cy="7621"/>
          </a:xfrm>
          <a:custGeom>
            <a:avLst/>
            <a:gdLst/>
            <a:ahLst/>
            <a:cxnLst/>
            <a:rect l="0" t="0" r="0" b="0"/>
            <a:pathLst>
              <a:path w="114301" h="7621">
                <a:moveTo>
                  <a:pt x="7620" y="0"/>
                </a:moveTo>
                <a:lnTo>
                  <a:pt x="7620" y="0"/>
                </a:lnTo>
                <a:lnTo>
                  <a:pt x="0" y="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8100" y="7620"/>
                </a:lnTo>
                <a:lnTo>
                  <a:pt x="60960" y="7620"/>
                </a:lnTo>
                <a:lnTo>
                  <a:pt x="76200" y="7620"/>
                </a:lnTo>
                <a:lnTo>
                  <a:pt x="114300" y="7620"/>
                </a:lnTo>
                <a:lnTo>
                  <a:pt x="114300" y="762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1729740" y="3307080"/>
            <a:ext cx="312421" cy="205741"/>
          </a:xfrm>
          <a:custGeom>
            <a:avLst/>
            <a:gdLst/>
            <a:ahLst/>
            <a:cxnLst/>
            <a:rect l="0" t="0" r="0" b="0"/>
            <a:pathLst>
              <a:path w="312421" h="205741">
                <a:moveTo>
                  <a:pt x="38100" y="45720"/>
                </a:moveTo>
                <a:lnTo>
                  <a:pt x="38100" y="45720"/>
                </a:lnTo>
                <a:lnTo>
                  <a:pt x="38100" y="45720"/>
                </a:lnTo>
                <a:lnTo>
                  <a:pt x="38100" y="45720"/>
                </a:lnTo>
                <a:lnTo>
                  <a:pt x="38100" y="53340"/>
                </a:lnTo>
                <a:lnTo>
                  <a:pt x="38100" y="53340"/>
                </a:lnTo>
                <a:lnTo>
                  <a:pt x="38100" y="60960"/>
                </a:lnTo>
                <a:lnTo>
                  <a:pt x="38100" y="76200"/>
                </a:lnTo>
                <a:lnTo>
                  <a:pt x="30480" y="83820"/>
                </a:lnTo>
                <a:lnTo>
                  <a:pt x="30480" y="91440"/>
                </a:lnTo>
                <a:lnTo>
                  <a:pt x="30480" y="106680"/>
                </a:lnTo>
                <a:lnTo>
                  <a:pt x="22860" y="121920"/>
                </a:lnTo>
                <a:lnTo>
                  <a:pt x="22860" y="144780"/>
                </a:lnTo>
                <a:lnTo>
                  <a:pt x="15240" y="152400"/>
                </a:lnTo>
                <a:lnTo>
                  <a:pt x="7620" y="167640"/>
                </a:lnTo>
                <a:lnTo>
                  <a:pt x="7620" y="182880"/>
                </a:lnTo>
                <a:lnTo>
                  <a:pt x="7620" y="190500"/>
                </a:lnTo>
                <a:lnTo>
                  <a:pt x="0" y="198120"/>
                </a:lnTo>
                <a:lnTo>
                  <a:pt x="0" y="198120"/>
                </a:lnTo>
                <a:lnTo>
                  <a:pt x="0" y="205740"/>
                </a:lnTo>
                <a:lnTo>
                  <a:pt x="0" y="205740"/>
                </a:lnTo>
                <a:lnTo>
                  <a:pt x="0" y="205740"/>
                </a:lnTo>
                <a:lnTo>
                  <a:pt x="0" y="205740"/>
                </a:lnTo>
                <a:lnTo>
                  <a:pt x="0" y="205740"/>
                </a:lnTo>
                <a:lnTo>
                  <a:pt x="0" y="198120"/>
                </a:lnTo>
                <a:lnTo>
                  <a:pt x="0" y="190500"/>
                </a:lnTo>
                <a:lnTo>
                  <a:pt x="0" y="182880"/>
                </a:lnTo>
                <a:lnTo>
                  <a:pt x="7620" y="167640"/>
                </a:lnTo>
                <a:lnTo>
                  <a:pt x="7620" y="152400"/>
                </a:lnTo>
                <a:lnTo>
                  <a:pt x="7620" y="144780"/>
                </a:lnTo>
                <a:lnTo>
                  <a:pt x="15240" y="121920"/>
                </a:lnTo>
                <a:lnTo>
                  <a:pt x="15240" y="106680"/>
                </a:lnTo>
                <a:lnTo>
                  <a:pt x="22860" y="91440"/>
                </a:lnTo>
                <a:lnTo>
                  <a:pt x="22860" y="76200"/>
                </a:lnTo>
                <a:lnTo>
                  <a:pt x="30480" y="68580"/>
                </a:lnTo>
                <a:lnTo>
                  <a:pt x="38100" y="53340"/>
                </a:lnTo>
                <a:lnTo>
                  <a:pt x="38100" y="45720"/>
                </a:lnTo>
                <a:lnTo>
                  <a:pt x="45720" y="38100"/>
                </a:lnTo>
                <a:lnTo>
                  <a:pt x="53340" y="30480"/>
                </a:lnTo>
                <a:lnTo>
                  <a:pt x="53340" y="30480"/>
                </a:lnTo>
                <a:lnTo>
                  <a:pt x="53340" y="22860"/>
                </a:lnTo>
                <a:lnTo>
                  <a:pt x="60960" y="22860"/>
                </a:lnTo>
                <a:lnTo>
                  <a:pt x="60960" y="22860"/>
                </a:lnTo>
                <a:lnTo>
                  <a:pt x="60960" y="22860"/>
                </a:lnTo>
                <a:lnTo>
                  <a:pt x="60960" y="22860"/>
                </a:lnTo>
                <a:lnTo>
                  <a:pt x="68580" y="22860"/>
                </a:lnTo>
                <a:lnTo>
                  <a:pt x="68580" y="22860"/>
                </a:lnTo>
                <a:lnTo>
                  <a:pt x="76200" y="22860"/>
                </a:lnTo>
                <a:lnTo>
                  <a:pt x="83820" y="22860"/>
                </a:lnTo>
                <a:lnTo>
                  <a:pt x="91440" y="22860"/>
                </a:lnTo>
                <a:lnTo>
                  <a:pt x="99060" y="22860"/>
                </a:lnTo>
                <a:lnTo>
                  <a:pt x="114300" y="22860"/>
                </a:lnTo>
                <a:lnTo>
                  <a:pt x="121920" y="22860"/>
                </a:lnTo>
                <a:lnTo>
                  <a:pt x="137160" y="15240"/>
                </a:lnTo>
                <a:lnTo>
                  <a:pt x="160020" y="15240"/>
                </a:lnTo>
                <a:lnTo>
                  <a:pt x="175260" y="15240"/>
                </a:lnTo>
                <a:lnTo>
                  <a:pt x="198120" y="7620"/>
                </a:lnTo>
                <a:lnTo>
                  <a:pt x="213360" y="7620"/>
                </a:lnTo>
                <a:lnTo>
                  <a:pt x="236220" y="7620"/>
                </a:lnTo>
                <a:lnTo>
                  <a:pt x="259080" y="7620"/>
                </a:lnTo>
                <a:lnTo>
                  <a:pt x="274320" y="0"/>
                </a:lnTo>
                <a:lnTo>
                  <a:pt x="289560" y="0"/>
                </a:lnTo>
                <a:lnTo>
                  <a:pt x="312420" y="0"/>
                </a:lnTo>
                <a:lnTo>
                  <a:pt x="31242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1783080" y="3413760"/>
            <a:ext cx="167641" cy="22861"/>
          </a:xfrm>
          <a:custGeom>
            <a:avLst/>
            <a:gdLst/>
            <a:ahLst/>
            <a:cxnLst/>
            <a:rect l="0" t="0" r="0" b="0"/>
            <a:pathLst>
              <a:path w="167641" h="22861">
                <a:moveTo>
                  <a:pt x="0" y="22860"/>
                </a:move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7620" y="22860"/>
                </a:lnTo>
                <a:lnTo>
                  <a:pt x="15240" y="15240"/>
                </a:lnTo>
                <a:lnTo>
                  <a:pt x="30480" y="15240"/>
                </a:lnTo>
                <a:lnTo>
                  <a:pt x="53340" y="15240"/>
                </a:lnTo>
                <a:lnTo>
                  <a:pt x="76200" y="7620"/>
                </a:lnTo>
                <a:lnTo>
                  <a:pt x="99060" y="7620"/>
                </a:lnTo>
                <a:lnTo>
                  <a:pt x="114300" y="0"/>
                </a:lnTo>
                <a:lnTo>
                  <a:pt x="137160" y="0"/>
                </a:lnTo>
                <a:lnTo>
                  <a:pt x="167640" y="0"/>
                </a:lnTo>
                <a:lnTo>
                  <a:pt x="16764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1760220" y="3489960"/>
            <a:ext cx="198121" cy="15241"/>
          </a:xfrm>
          <a:custGeom>
            <a:avLst/>
            <a:gdLst/>
            <a:ahLst/>
            <a:cxnLst/>
            <a:rect l="0" t="0" r="0" b="0"/>
            <a:pathLst>
              <a:path w="198121" h="15241">
                <a:moveTo>
                  <a:pt x="15240" y="7620"/>
                </a:moveTo>
                <a:lnTo>
                  <a:pt x="7620" y="7620"/>
                </a:lnTo>
                <a:lnTo>
                  <a:pt x="0" y="15240"/>
                </a:lnTo>
                <a:lnTo>
                  <a:pt x="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22860" y="15240"/>
                </a:lnTo>
                <a:lnTo>
                  <a:pt x="38100" y="15240"/>
                </a:lnTo>
                <a:lnTo>
                  <a:pt x="53340" y="15240"/>
                </a:lnTo>
                <a:lnTo>
                  <a:pt x="76200" y="7620"/>
                </a:lnTo>
                <a:lnTo>
                  <a:pt x="99060" y="7620"/>
                </a:lnTo>
                <a:lnTo>
                  <a:pt x="129540" y="7620"/>
                </a:lnTo>
                <a:lnTo>
                  <a:pt x="160020" y="0"/>
                </a:lnTo>
                <a:lnTo>
                  <a:pt x="198120" y="0"/>
                </a:lnTo>
                <a:lnTo>
                  <a:pt x="19812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2225040" y="3276600"/>
            <a:ext cx="289561" cy="266701"/>
          </a:xfrm>
          <a:custGeom>
            <a:avLst/>
            <a:gdLst/>
            <a:ahLst/>
            <a:cxnLst/>
            <a:rect l="0" t="0" r="0" b="0"/>
            <a:pathLst>
              <a:path w="289561" h="266701">
                <a:moveTo>
                  <a:pt x="15240" y="114300"/>
                </a:moveTo>
                <a:lnTo>
                  <a:pt x="15240" y="114300"/>
                </a:lnTo>
                <a:lnTo>
                  <a:pt x="15240" y="114300"/>
                </a:lnTo>
                <a:lnTo>
                  <a:pt x="15240" y="114300"/>
                </a:lnTo>
                <a:lnTo>
                  <a:pt x="15240" y="121920"/>
                </a:lnTo>
                <a:lnTo>
                  <a:pt x="15240" y="121920"/>
                </a:lnTo>
                <a:lnTo>
                  <a:pt x="15240" y="121920"/>
                </a:lnTo>
                <a:lnTo>
                  <a:pt x="15240" y="121920"/>
                </a:lnTo>
                <a:lnTo>
                  <a:pt x="15240" y="129540"/>
                </a:lnTo>
                <a:lnTo>
                  <a:pt x="15240" y="137160"/>
                </a:lnTo>
                <a:lnTo>
                  <a:pt x="15240" y="144780"/>
                </a:lnTo>
                <a:lnTo>
                  <a:pt x="7620" y="152400"/>
                </a:lnTo>
                <a:lnTo>
                  <a:pt x="7620" y="160020"/>
                </a:lnTo>
                <a:lnTo>
                  <a:pt x="7620" y="167640"/>
                </a:lnTo>
                <a:lnTo>
                  <a:pt x="7620" y="182880"/>
                </a:lnTo>
                <a:lnTo>
                  <a:pt x="7620" y="190500"/>
                </a:lnTo>
                <a:lnTo>
                  <a:pt x="7620" y="205740"/>
                </a:lnTo>
                <a:lnTo>
                  <a:pt x="0" y="220980"/>
                </a:lnTo>
                <a:lnTo>
                  <a:pt x="0" y="228600"/>
                </a:lnTo>
                <a:lnTo>
                  <a:pt x="0" y="236220"/>
                </a:lnTo>
                <a:lnTo>
                  <a:pt x="0" y="243840"/>
                </a:lnTo>
                <a:lnTo>
                  <a:pt x="0" y="251460"/>
                </a:lnTo>
                <a:lnTo>
                  <a:pt x="0" y="259080"/>
                </a:lnTo>
                <a:lnTo>
                  <a:pt x="0" y="259080"/>
                </a:lnTo>
                <a:lnTo>
                  <a:pt x="0" y="259080"/>
                </a:lnTo>
                <a:lnTo>
                  <a:pt x="0" y="266700"/>
                </a:lnTo>
                <a:lnTo>
                  <a:pt x="0" y="266700"/>
                </a:lnTo>
                <a:lnTo>
                  <a:pt x="0" y="259080"/>
                </a:lnTo>
                <a:lnTo>
                  <a:pt x="0" y="259080"/>
                </a:lnTo>
                <a:lnTo>
                  <a:pt x="0" y="251460"/>
                </a:lnTo>
                <a:lnTo>
                  <a:pt x="0" y="236220"/>
                </a:lnTo>
                <a:lnTo>
                  <a:pt x="0" y="228600"/>
                </a:lnTo>
                <a:lnTo>
                  <a:pt x="0" y="213360"/>
                </a:lnTo>
                <a:lnTo>
                  <a:pt x="0" y="198120"/>
                </a:lnTo>
                <a:lnTo>
                  <a:pt x="0" y="175260"/>
                </a:lnTo>
                <a:lnTo>
                  <a:pt x="7620" y="160020"/>
                </a:lnTo>
                <a:lnTo>
                  <a:pt x="7620" y="152400"/>
                </a:lnTo>
                <a:lnTo>
                  <a:pt x="7620" y="137160"/>
                </a:lnTo>
                <a:lnTo>
                  <a:pt x="7620" y="121920"/>
                </a:lnTo>
                <a:lnTo>
                  <a:pt x="7620" y="106680"/>
                </a:lnTo>
                <a:lnTo>
                  <a:pt x="7620" y="99060"/>
                </a:lnTo>
                <a:lnTo>
                  <a:pt x="7620" y="83820"/>
                </a:lnTo>
                <a:lnTo>
                  <a:pt x="7620" y="76200"/>
                </a:lnTo>
                <a:lnTo>
                  <a:pt x="7620" y="68580"/>
                </a:lnTo>
                <a:lnTo>
                  <a:pt x="7620" y="68580"/>
                </a:lnTo>
                <a:lnTo>
                  <a:pt x="7620" y="60960"/>
                </a:lnTo>
                <a:lnTo>
                  <a:pt x="15240" y="53340"/>
                </a:lnTo>
                <a:lnTo>
                  <a:pt x="15240" y="53340"/>
                </a:lnTo>
                <a:lnTo>
                  <a:pt x="15240" y="53340"/>
                </a:lnTo>
                <a:lnTo>
                  <a:pt x="15240" y="53340"/>
                </a:lnTo>
                <a:lnTo>
                  <a:pt x="15240" y="53340"/>
                </a:lnTo>
                <a:lnTo>
                  <a:pt x="15240" y="53340"/>
                </a:lnTo>
                <a:lnTo>
                  <a:pt x="15240" y="53340"/>
                </a:lnTo>
                <a:lnTo>
                  <a:pt x="15240" y="53340"/>
                </a:lnTo>
                <a:lnTo>
                  <a:pt x="15240" y="53340"/>
                </a:lnTo>
                <a:lnTo>
                  <a:pt x="22860" y="53340"/>
                </a:lnTo>
                <a:lnTo>
                  <a:pt x="22860" y="53340"/>
                </a:lnTo>
                <a:lnTo>
                  <a:pt x="30480" y="53340"/>
                </a:lnTo>
                <a:lnTo>
                  <a:pt x="45720" y="53340"/>
                </a:lnTo>
                <a:lnTo>
                  <a:pt x="53340" y="45720"/>
                </a:lnTo>
                <a:lnTo>
                  <a:pt x="60960" y="45720"/>
                </a:lnTo>
                <a:lnTo>
                  <a:pt x="76200" y="38100"/>
                </a:lnTo>
                <a:lnTo>
                  <a:pt x="99060" y="38100"/>
                </a:lnTo>
                <a:lnTo>
                  <a:pt x="114300" y="30480"/>
                </a:lnTo>
                <a:lnTo>
                  <a:pt x="129540" y="22860"/>
                </a:lnTo>
                <a:lnTo>
                  <a:pt x="152400" y="22860"/>
                </a:lnTo>
                <a:lnTo>
                  <a:pt x="167640" y="15240"/>
                </a:lnTo>
                <a:lnTo>
                  <a:pt x="190500" y="15240"/>
                </a:lnTo>
                <a:lnTo>
                  <a:pt x="213360" y="7620"/>
                </a:lnTo>
                <a:lnTo>
                  <a:pt x="228600" y="7620"/>
                </a:lnTo>
                <a:lnTo>
                  <a:pt x="243840" y="0"/>
                </a:lnTo>
                <a:lnTo>
                  <a:pt x="259080" y="0"/>
                </a:lnTo>
                <a:lnTo>
                  <a:pt x="266700" y="0"/>
                </a:lnTo>
                <a:lnTo>
                  <a:pt x="289560" y="0"/>
                </a:lnTo>
                <a:lnTo>
                  <a:pt x="28956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2255520" y="3421380"/>
            <a:ext cx="228601" cy="7621"/>
          </a:xfrm>
          <a:custGeom>
            <a:avLst/>
            <a:gdLst/>
            <a:ahLst/>
            <a:cxnLst/>
            <a:rect l="0" t="0" r="0" b="0"/>
            <a:pathLst>
              <a:path w="228601" h="7621">
                <a:moveTo>
                  <a:pt x="7620" y="7620"/>
                </a:move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8100" y="7620"/>
                </a:lnTo>
                <a:lnTo>
                  <a:pt x="45720" y="7620"/>
                </a:lnTo>
                <a:lnTo>
                  <a:pt x="68580" y="0"/>
                </a:lnTo>
                <a:lnTo>
                  <a:pt x="83820" y="0"/>
                </a:lnTo>
                <a:lnTo>
                  <a:pt x="106680" y="0"/>
                </a:lnTo>
                <a:lnTo>
                  <a:pt x="129540" y="0"/>
                </a:lnTo>
                <a:lnTo>
                  <a:pt x="152400" y="0"/>
                </a:lnTo>
                <a:lnTo>
                  <a:pt x="175260" y="0"/>
                </a:lnTo>
                <a:lnTo>
                  <a:pt x="190500" y="0"/>
                </a:lnTo>
                <a:lnTo>
                  <a:pt x="205740" y="0"/>
                </a:lnTo>
                <a:lnTo>
                  <a:pt x="228600" y="0"/>
                </a:lnTo>
                <a:lnTo>
                  <a:pt x="22860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2987040" y="3230880"/>
            <a:ext cx="167641" cy="266701"/>
          </a:xfrm>
          <a:custGeom>
            <a:avLst/>
            <a:gdLst/>
            <a:ahLst/>
            <a:cxnLst/>
            <a:rect l="0" t="0" r="0" b="0"/>
            <a:pathLst>
              <a:path w="167641" h="266701">
                <a:moveTo>
                  <a:pt x="0" y="1524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0"/>
                </a:lnTo>
                <a:lnTo>
                  <a:pt x="0" y="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30480"/>
                </a:lnTo>
                <a:lnTo>
                  <a:pt x="7620" y="38100"/>
                </a:lnTo>
                <a:lnTo>
                  <a:pt x="7620" y="45720"/>
                </a:lnTo>
                <a:lnTo>
                  <a:pt x="7620" y="53340"/>
                </a:lnTo>
                <a:lnTo>
                  <a:pt x="7620" y="68580"/>
                </a:lnTo>
                <a:lnTo>
                  <a:pt x="0" y="83820"/>
                </a:lnTo>
                <a:lnTo>
                  <a:pt x="0" y="99060"/>
                </a:lnTo>
                <a:lnTo>
                  <a:pt x="0" y="114300"/>
                </a:lnTo>
                <a:lnTo>
                  <a:pt x="0" y="121920"/>
                </a:lnTo>
                <a:lnTo>
                  <a:pt x="0" y="144780"/>
                </a:lnTo>
                <a:lnTo>
                  <a:pt x="0" y="160020"/>
                </a:lnTo>
                <a:lnTo>
                  <a:pt x="0" y="175260"/>
                </a:lnTo>
                <a:lnTo>
                  <a:pt x="0" y="182880"/>
                </a:lnTo>
                <a:lnTo>
                  <a:pt x="0" y="198120"/>
                </a:lnTo>
                <a:lnTo>
                  <a:pt x="0" y="213360"/>
                </a:lnTo>
                <a:lnTo>
                  <a:pt x="0" y="220980"/>
                </a:lnTo>
                <a:lnTo>
                  <a:pt x="0" y="236220"/>
                </a:lnTo>
                <a:lnTo>
                  <a:pt x="0" y="243840"/>
                </a:lnTo>
                <a:lnTo>
                  <a:pt x="0" y="251460"/>
                </a:lnTo>
                <a:lnTo>
                  <a:pt x="0" y="259080"/>
                </a:lnTo>
                <a:lnTo>
                  <a:pt x="0" y="266700"/>
                </a:lnTo>
                <a:lnTo>
                  <a:pt x="0" y="266700"/>
                </a:lnTo>
                <a:lnTo>
                  <a:pt x="0" y="266700"/>
                </a:lnTo>
                <a:lnTo>
                  <a:pt x="0" y="266700"/>
                </a:lnTo>
                <a:lnTo>
                  <a:pt x="0" y="266700"/>
                </a:lnTo>
                <a:lnTo>
                  <a:pt x="0" y="266700"/>
                </a:lnTo>
                <a:lnTo>
                  <a:pt x="7620" y="259080"/>
                </a:lnTo>
                <a:lnTo>
                  <a:pt x="7620" y="251460"/>
                </a:lnTo>
                <a:lnTo>
                  <a:pt x="7620" y="236220"/>
                </a:lnTo>
                <a:lnTo>
                  <a:pt x="15240" y="228600"/>
                </a:lnTo>
                <a:lnTo>
                  <a:pt x="15240" y="220980"/>
                </a:lnTo>
                <a:lnTo>
                  <a:pt x="22860" y="205740"/>
                </a:lnTo>
                <a:lnTo>
                  <a:pt x="30480" y="198120"/>
                </a:lnTo>
                <a:lnTo>
                  <a:pt x="38100" y="182880"/>
                </a:lnTo>
                <a:lnTo>
                  <a:pt x="45720" y="167640"/>
                </a:lnTo>
                <a:lnTo>
                  <a:pt x="45720" y="160020"/>
                </a:lnTo>
                <a:lnTo>
                  <a:pt x="53340" y="152400"/>
                </a:lnTo>
                <a:lnTo>
                  <a:pt x="68580" y="144780"/>
                </a:lnTo>
                <a:lnTo>
                  <a:pt x="76200" y="137160"/>
                </a:lnTo>
                <a:lnTo>
                  <a:pt x="83820" y="129540"/>
                </a:lnTo>
                <a:lnTo>
                  <a:pt x="91440" y="121920"/>
                </a:lnTo>
                <a:lnTo>
                  <a:pt x="99060" y="121920"/>
                </a:lnTo>
                <a:lnTo>
                  <a:pt x="106680" y="114300"/>
                </a:lnTo>
                <a:lnTo>
                  <a:pt x="121920" y="114300"/>
                </a:lnTo>
                <a:lnTo>
                  <a:pt x="129540" y="114300"/>
                </a:lnTo>
                <a:lnTo>
                  <a:pt x="137160" y="121920"/>
                </a:lnTo>
                <a:lnTo>
                  <a:pt x="144780" y="121920"/>
                </a:lnTo>
                <a:lnTo>
                  <a:pt x="144780" y="121920"/>
                </a:lnTo>
                <a:lnTo>
                  <a:pt x="152400" y="129540"/>
                </a:lnTo>
                <a:lnTo>
                  <a:pt x="160020" y="137160"/>
                </a:lnTo>
                <a:lnTo>
                  <a:pt x="167640" y="144780"/>
                </a:lnTo>
                <a:lnTo>
                  <a:pt x="167640" y="152400"/>
                </a:lnTo>
                <a:lnTo>
                  <a:pt x="167640" y="167640"/>
                </a:lnTo>
                <a:lnTo>
                  <a:pt x="167640" y="175260"/>
                </a:lnTo>
                <a:lnTo>
                  <a:pt x="160020" y="182880"/>
                </a:lnTo>
                <a:lnTo>
                  <a:pt x="160020" y="190500"/>
                </a:lnTo>
                <a:lnTo>
                  <a:pt x="152400" y="198120"/>
                </a:lnTo>
                <a:lnTo>
                  <a:pt x="144780" y="205740"/>
                </a:lnTo>
                <a:lnTo>
                  <a:pt x="137160" y="213360"/>
                </a:lnTo>
                <a:lnTo>
                  <a:pt x="129540" y="220980"/>
                </a:lnTo>
                <a:lnTo>
                  <a:pt x="121920" y="220980"/>
                </a:lnTo>
                <a:lnTo>
                  <a:pt x="106680" y="228600"/>
                </a:lnTo>
                <a:lnTo>
                  <a:pt x="99060" y="236220"/>
                </a:lnTo>
                <a:lnTo>
                  <a:pt x="83820" y="236220"/>
                </a:lnTo>
                <a:lnTo>
                  <a:pt x="68580" y="236220"/>
                </a:lnTo>
                <a:lnTo>
                  <a:pt x="53340" y="236220"/>
                </a:lnTo>
                <a:lnTo>
                  <a:pt x="45720" y="236220"/>
                </a:lnTo>
                <a:lnTo>
                  <a:pt x="30480" y="236220"/>
                </a:lnTo>
                <a:lnTo>
                  <a:pt x="22860" y="236220"/>
                </a:lnTo>
                <a:lnTo>
                  <a:pt x="15240" y="236220"/>
                </a:lnTo>
                <a:lnTo>
                  <a:pt x="7620" y="236220"/>
                </a:lnTo>
                <a:lnTo>
                  <a:pt x="0" y="236220"/>
                </a:lnTo>
                <a:lnTo>
                  <a:pt x="0" y="228600"/>
                </a:lnTo>
                <a:lnTo>
                  <a:pt x="0" y="228600"/>
                </a:lnTo>
                <a:lnTo>
                  <a:pt x="0" y="220980"/>
                </a:lnTo>
                <a:lnTo>
                  <a:pt x="0" y="220980"/>
                </a:lnTo>
                <a:lnTo>
                  <a:pt x="7620" y="213360"/>
                </a:lnTo>
                <a:lnTo>
                  <a:pt x="15240" y="205740"/>
                </a:lnTo>
                <a:lnTo>
                  <a:pt x="15240" y="2057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3169920" y="3360420"/>
            <a:ext cx="220981" cy="243841"/>
          </a:xfrm>
          <a:custGeom>
            <a:avLst/>
            <a:gdLst/>
            <a:ahLst/>
            <a:cxnLst/>
            <a:rect l="0" t="0" r="0" b="0"/>
            <a:pathLst>
              <a:path w="220981" h="243841">
                <a:moveTo>
                  <a:pt x="0" y="38100"/>
                </a:moveTo>
                <a:lnTo>
                  <a:pt x="0" y="38100"/>
                </a:lnTo>
                <a:lnTo>
                  <a:pt x="0" y="3810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0" y="60960"/>
                </a:lnTo>
                <a:lnTo>
                  <a:pt x="0" y="68580"/>
                </a:lnTo>
                <a:lnTo>
                  <a:pt x="0" y="68580"/>
                </a:lnTo>
                <a:lnTo>
                  <a:pt x="0" y="76200"/>
                </a:lnTo>
                <a:lnTo>
                  <a:pt x="0" y="83820"/>
                </a:lnTo>
                <a:lnTo>
                  <a:pt x="7620" y="83820"/>
                </a:lnTo>
                <a:lnTo>
                  <a:pt x="7620" y="91440"/>
                </a:lnTo>
                <a:lnTo>
                  <a:pt x="15240" y="91440"/>
                </a:lnTo>
                <a:lnTo>
                  <a:pt x="22860" y="91440"/>
                </a:lnTo>
                <a:lnTo>
                  <a:pt x="30480" y="99060"/>
                </a:lnTo>
                <a:lnTo>
                  <a:pt x="38100" y="99060"/>
                </a:lnTo>
                <a:lnTo>
                  <a:pt x="53340" y="99060"/>
                </a:lnTo>
                <a:lnTo>
                  <a:pt x="60960" y="91440"/>
                </a:lnTo>
                <a:lnTo>
                  <a:pt x="68580" y="91440"/>
                </a:lnTo>
                <a:lnTo>
                  <a:pt x="76200" y="91440"/>
                </a:lnTo>
                <a:lnTo>
                  <a:pt x="83820" y="83820"/>
                </a:lnTo>
                <a:lnTo>
                  <a:pt x="91440" y="76200"/>
                </a:lnTo>
                <a:lnTo>
                  <a:pt x="91440" y="68580"/>
                </a:lnTo>
                <a:lnTo>
                  <a:pt x="99060" y="60960"/>
                </a:lnTo>
                <a:lnTo>
                  <a:pt x="99060" y="53340"/>
                </a:lnTo>
                <a:lnTo>
                  <a:pt x="99060" y="45720"/>
                </a:lnTo>
                <a:lnTo>
                  <a:pt x="99060" y="38100"/>
                </a:lnTo>
                <a:lnTo>
                  <a:pt x="99060" y="30480"/>
                </a:lnTo>
                <a:lnTo>
                  <a:pt x="99060" y="22860"/>
                </a:lnTo>
                <a:lnTo>
                  <a:pt x="91440" y="15240"/>
                </a:lnTo>
                <a:lnTo>
                  <a:pt x="91440" y="7620"/>
                </a:lnTo>
                <a:lnTo>
                  <a:pt x="91440" y="762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91440" y="7620"/>
                </a:lnTo>
                <a:lnTo>
                  <a:pt x="91440" y="15240"/>
                </a:lnTo>
                <a:lnTo>
                  <a:pt x="99060" y="15240"/>
                </a:lnTo>
                <a:lnTo>
                  <a:pt x="106680" y="22860"/>
                </a:lnTo>
                <a:lnTo>
                  <a:pt x="114300" y="38100"/>
                </a:lnTo>
                <a:lnTo>
                  <a:pt x="121920" y="45720"/>
                </a:lnTo>
                <a:lnTo>
                  <a:pt x="129540" y="53340"/>
                </a:lnTo>
                <a:lnTo>
                  <a:pt x="137160" y="68580"/>
                </a:lnTo>
                <a:lnTo>
                  <a:pt x="152400" y="76200"/>
                </a:lnTo>
                <a:lnTo>
                  <a:pt x="160020" y="91440"/>
                </a:lnTo>
                <a:lnTo>
                  <a:pt x="175260" y="106680"/>
                </a:lnTo>
                <a:lnTo>
                  <a:pt x="182880" y="114300"/>
                </a:lnTo>
                <a:lnTo>
                  <a:pt x="190500" y="129540"/>
                </a:lnTo>
                <a:lnTo>
                  <a:pt x="205740" y="144780"/>
                </a:lnTo>
                <a:lnTo>
                  <a:pt x="205740" y="160020"/>
                </a:lnTo>
                <a:lnTo>
                  <a:pt x="213360" y="167640"/>
                </a:lnTo>
                <a:lnTo>
                  <a:pt x="220980" y="182880"/>
                </a:lnTo>
                <a:lnTo>
                  <a:pt x="220980" y="190500"/>
                </a:lnTo>
                <a:lnTo>
                  <a:pt x="220980" y="205740"/>
                </a:lnTo>
                <a:lnTo>
                  <a:pt x="220980" y="213360"/>
                </a:lnTo>
                <a:lnTo>
                  <a:pt x="213360" y="220980"/>
                </a:lnTo>
                <a:lnTo>
                  <a:pt x="205740" y="228600"/>
                </a:lnTo>
                <a:lnTo>
                  <a:pt x="198120" y="236220"/>
                </a:lnTo>
                <a:lnTo>
                  <a:pt x="190500" y="236220"/>
                </a:lnTo>
                <a:lnTo>
                  <a:pt x="175260" y="236220"/>
                </a:lnTo>
                <a:lnTo>
                  <a:pt x="160020" y="243840"/>
                </a:lnTo>
                <a:lnTo>
                  <a:pt x="152400" y="243840"/>
                </a:lnTo>
                <a:lnTo>
                  <a:pt x="137160" y="236220"/>
                </a:lnTo>
                <a:lnTo>
                  <a:pt x="114300" y="236220"/>
                </a:lnTo>
                <a:lnTo>
                  <a:pt x="99060" y="236220"/>
                </a:lnTo>
                <a:lnTo>
                  <a:pt x="83820" y="228600"/>
                </a:lnTo>
                <a:lnTo>
                  <a:pt x="60960" y="220980"/>
                </a:lnTo>
                <a:lnTo>
                  <a:pt x="53340" y="213360"/>
                </a:lnTo>
                <a:lnTo>
                  <a:pt x="38100" y="213360"/>
                </a:lnTo>
                <a:lnTo>
                  <a:pt x="30480" y="205740"/>
                </a:lnTo>
                <a:lnTo>
                  <a:pt x="15240" y="198120"/>
                </a:lnTo>
                <a:lnTo>
                  <a:pt x="15240" y="190500"/>
                </a:lnTo>
                <a:lnTo>
                  <a:pt x="7620" y="175260"/>
                </a:lnTo>
                <a:lnTo>
                  <a:pt x="7620" y="167640"/>
                </a:lnTo>
                <a:lnTo>
                  <a:pt x="7620" y="1676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3482340" y="3268980"/>
            <a:ext cx="22861" cy="160021"/>
          </a:xfrm>
          <a:custGeom>
            <a:avLst/>
            <a:gdLst/>
            <a:ahLst/>
            <a:cxnLst/>
            <a:rect l="0" t="0" r="0" b="0"/>
            <a:pathLst>
              <a:path w="22861" h="160021">
                <a:moveTo>
                  <a:pt x="22860" y="0"/>
                </a:moveTo>
                <a:lnTo>
                  <a:pt x="22860" y="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22860"/>
                </a:lnTo>
                <a:lnTo>
                  <a:pt x="22860" y="30480"/>
                </a:lnTo>
                <a:lnTo>
                  <a:pt x="15240" y="38100"/>
                </a:lnTo>
                <a:lnTo>
                  <a:pt x="15240" y="45720"/>
                </a:lnTo>
                <a:lnTo>
                  <a:pt x="15240" y="53340"/>
                </a:lnTo>
                <a:lnTo>
                  <a:pt x="15240" y="60960"/>
                </a:lnTo>
                <a:lnTo>
                  <a:pt x="15240" y="68580"/>
                </a:lnTo>
                <a:lnTo>
                  <a:pt x="15240" y="76200"/>
                </a:lnTo>
                <a:lnTo>
                  <a:pt x="7620" y="83820"/>
                </a:lnTo>
                <a:lnTo>
                  <a:pt x="7620" y="99060"/>
                </a:lnTo>
                <a:lnTo>
                  <a:pt x="7620" y="106680"/>
                </a:lnTo>
                <a:lnTo>
                  <a:pt x="7620" y="114300"/>
                </a:lnTo>
                <a:lnTo>
                  <a:pt x="7620" y="121920"/>
                </a:lnTo>
                <a:lnTo>
                  <a:pt x="0" y="129540"/>
                </a:lnTo>
                <a:lnTo>
                  <a:pt x="0" y="137160"/>
                </a:lnTo>
                <a:lnTo>
                  <a:pt x="0" y="144780"/>
                </a:lnTo>
                <a:lnTo>
                  <a:pt x="0" y="152400"/>
                </a:lnTo>
                <a:lnTo>
                  <a:pt x="0" y="160020"/>
                </a:lnTo>
                <a:lnTo>
                  <a:pt x="7620" y="160020"/>
                </a:lnTo>
                <a:lnTo>
                  <a:pt x="7620" y="16002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3596640" y="3261360"/>
            <a:ext cx="99061" cy="152401"/>
          </a:xfrm>
          <a:custGeom>
            <a:avLst/>
            <a:gdLst/>
            <a:ahLst/>
            <a:cxnLst/>
            <a:rect l="0" t="0" r="0" b="0"/>
            <a:pathLst>
              <a:path w="99061" h="152401">
                <a:moveTo>
                  <a:pt x="0" y="22860"/>
                </a:moveTo>
                <a:lnTo>
                  <a:pt x="0" y="22860"/>
                </a:lnTo>
                <a:lnTo>
                  <a:pt x="0" y="2286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53340" y="7620"/>
                </a:lnTo>
                <a:lnTo>
                  <a:pt x="60960" y="7620"/>
                </a:lnTo>
                <a:lnTo>
                  <a:pt x="68580" y="7620"/>
                </a:lnTo>
                <a:lnTo>
                  <a:pt x="68580" y="15240"/>
                </a:lnTo>
                <a:lnTo>
                  <a:pt x="76200" y="15240"/>
                </a:lnTo>
                <a:lnTo>
                  <a:pt x="76200" y="15240"/>
                </a:lnTo>
                <a:lnTo>
                  <a:pt x="76200" y="22860"/>
                </a:lnTo>
                <a:lnTo>
                  <a:pt x="83820" y="22860"/>
                </a:lnTo>
                <a:lnTo>
                  <a:pt x="83820" y="30480"/>
                </a:lnTo>
                <a:lnTo>
                  <a:pt x="76200" y="38100"/>
                </a:lnTo>
                <a:lnTo>
                  <a:pt x="76200" y="38100"/>
                </a:lnTo>
                <a:lnTo>
                  <a:pt x="76200" y="45720"/>
                </a:lnTo>
                <a:lnTo>
                  <a:pt x="68580" y="53340"/>
                </a:lnTo>
                <a:lnTo>
                  <a:pt x="60960" y="60960"/>
                </a:lnTo>
                <a:lnTo>
                  <a:pt x="53340" y="68580"/>
                </a:lnTo>
                <a:lnTo>
                  <a:pt x="53340" y="76200"/>
                </a:lnTo>
                <a:lnTo>
                  <a:pt x="45720" y="83820"/>
                </a:lnTo>
                <a:lnTo>
                  <a:pt x="30480" y="91440"/>
                </a:lnTo>
                <a:lnTo>
                  <a:pt x="30480" y="99060"/>
                </a:lnTo>
                <a:lnTo>
                  <a:pt x="22860" y="106680"/>
                </a:lnTo>
                <a:lnTo>
                  <a:pt x="15240" y="114300"/>
                </a:lnTo>
                <a:lnTo>
                  <a:pt x="7620" y="121920"/>
                </a:lnTo>
                <a:lnTo>
                  <a:pt x="7620" y="129540"/>
                </a:lnTo>
                <a:lnTo>
                  <a:pt x="7620" y="137160"/>
                </a:lnTo>
                <a:lnTo>
                  <a:pt x="7620" y="137160"/>
                </a:lnTo>
                <a:lnTo>
                  <a:pt x="7620" y="144780"/>
                </a:lnTo>
                <a:lnTo>
                  <a:pt x="15240" y="144780"/>
                </a:lnTo>
                <a:lnTo>
                  <a:pt x="15240" y="152400"/>
                </a:lnTo>
                <a:lnTo>
                  <a:pt x="22860" y="152400"/>
                </a:lnTo>
                <a:lnTo>
                  <a:pt x="30480" y="152400"/>
                </a:lnTo>
                <a:lnTo>
                  <a:pt x="38100" y="152400"/>
                </a:lnTo>
                <a:lnTo>
                  <a:pt x="53340" y="152400"/>
                </a:lnTo>
                <a:lnTo>
                  <a:pt x="60960" y="152400"/>
                </a:lnTo>
                <a:lnTo>
                  <a:pt x="76200" y="152400"/>
                </a:lnTo>
                <a:lnTo>
                  <a:pt x="99060" y="144780"/>
                </a:lnTo>
                <a:lnTo>
                  <a:pt x="99060" y="14478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6" name="Freeform 4095"/>
          <p:cNvSpPr/>
          <p:nvPr/>
        </p:nvSpPr>
        <p:spPr>
          <a:xfrm>
            <a:off x="3787140" y="3322320"/>
            <a:ext cx="99061" cy="15241"/>
          </a:xfrm>
          <a:custGeom>
            <a:avLst/>
            <a:gdLst/>
            <a:ahLst/>
            <a:cxnLst/>
            <a:rect l="0" t="0" r="0" b="0"/>
            <a:pathLst>
              <a:path w="99061" h="15241">
                <a:moveTo>
                  <a:pt x="0" y="15240"/>
                </a:moveTo>
                <a:lnTo>
                  <a:pt x="0" y="1524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45720" y="7620"/>
                </a:lnTo>
                <a:lnTo>
                  <a:pt x="53340" y="0"/>
                </a:lnTo>
                <a:lnTo>
                  <a:pt x="60960" y="0"/>
                </a:lnTo>
                <a:lnTo>
                  <a:pt x="76200" y="0"/>
                </a:lnTo>
                <a:lnTo>
                  <a:pt x="83820" y="0"/>
                </a:lnTo>
                <a:lnTo>
                  <a:pt x="99060" y="0"/>
                </a:lnTo>
                <a:lnTo>
                  <a:pt x="9906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7" name="Freeform 4096"/>
          <p:cNvSpPr/>
          <p:nvPr/>
        </p:nvSpPr>
        <p:spPr>
          <a:xfrm>
            <a:off x="3947160" y="3261360"/>
            <a:ext cx="137161" cy="144781"/>
          </a:xfrm>
          <a:custGeom>
            <a:avLst/>
            <a:gdLst/>
            <a:ahLst/>
            <a:cxnLst/>
            <a:rect l="0" t="0" r="0" b="0"/>
            <a:pathLst>
              <a:path w="137161" h="144781">
                <a:moveTo>
                  <a:pt x="7620" y="22860"/>
                </a:moveTo>
                <a:lnTo>
                  <a:pt x="762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0"/>
                </a:lnTo>
                <a:lnTo>
                  <a:pt x="1524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60960" y="0"/>
                </a:lnTo>
                <a:lnTo>
                  <a:pt x="68580" y="0"/>
                </a:lnTo>
                <a:lnTo>
                  <a:pt x="76200" y="0"/>
                </a:lnTo>
                <a:lnTo>
                  <a:pt x="83820" y="0"/>
                </a:lnTo>
                <a:lnTo>
                  <a:pt x="91440" y="7620"/>
                </a:lnTo>
                <a:lnTo>
                  <a:pt x="99060" y="7620"/>
                </a:lnTo>
                <a:lnTo>
                  <a:pt x="106680" y="7620"/>
                </a:lnTo>
                <a:lnTo>
                  <a:pt x="106680" y="15240"/>
                </a:lnTo>
                <a:lnTo>
                  <a:pt x="114300" y="15240"/>
                </a:lnTo>
                <a:lnTo>
                  <a:pt x="114300" y="22860"/>
                </a:lnTo>
                <a:lnTo>
                  <a:pt x="114300" y="22860"/>
                </a:lnTo>
                <a:lnTo>
                  <a:pt x="114300" y="30480"/>
                </a:lnTo>
                <a:lnTo>
                  <a:pt x="106680" y="38100"/>
                </a:lnTo>
                <a:lnTo>
                  <a:pt x="99060" y="38100"/>
                </a:lnTo>
                <a:lnTo>
                  <a:pt x="99060" y="45720"/>
                </a:lnTo>
                <a:lnTo>
                  <a:pt x="91440" y="45720"/>
                </a:lnTo>
                <a:lnTo>
                  <a:pt x="83820" y="53340"/>
                </a:lnTo>
                <a:lnTo>
                  <a:pt x="76200" y="53340"/>
                </a:lnTo>
                <a:lnTo>
                  <a:pt x="68580" y="60960"/>
                </a:lnTo>
                <a:lnTo>
                  <a:pt x="60960" y="60960"/>
                </a:lnTo>
                <a:lnTo>
                  <a:pt x="60960" y="68580"/>
                </a:lnTo>
                <a:lnTo>
                  <a:pt x="60960" y="68580"/>
                </a:lnTo>
                <a:lnTo>
                  <a:pt x="60960" y="68580"/>
                </a:lnTo>
                <a:lnTo>
                  <a:pt x="60960" y="76200"/>
                </a:lnTo>
                <a:lnTo>
                  <a:pt x="68580" y="76200"/>
                </a:lnTo>
                <a:lnTo>
                  <a:pt x="68580" y="83820"/>
                </a:lnTo>
                <a:lnTo>
                  <a:pt x="76200" y="83820"/>
                </a:lnTo>
                <a:lnTo>
                  <a:pt x="91440" y="91440"/>
                </a:lnTo>
                <a:lnTo>
                  <a:pt x="99060" y="91440"/>
                </a:lnTo>
                <a:lnTo>
                  <a:pt x="106680" y="91440"/>
                </a:lnTo>
                <a:lnTo>
                  <a:pt x="114300" y="99060"/>
                </a:lnTo>
                <a:lnTo>
                  <a:pt x="121920" y="99060"/>
                </a:lnTo>
                <a:lnTo>
                  <a:pt x="121920" y="106680"/>
                </a:lnTo>
                <a:lnTo>
                  <a:pt x="129540" y="106680"/>
                </a:lnTo>
                <a:lnTo>
                  <a:pt x="137160" y="106680"/>
                </a:lnTo>
                <a:lnTo>
                  <a:pt x="137160" y="114300"/>
                </a:lnTo>
                <a:lnTo>
                  <a:pt x="137160" y="114300"/>
                </a:lnTo>
                <a:lnTo>
                  <a:pt x="137160" y="121920"/>
                </a:lnTo>
                <a:lnTo>
                  <a:pt x="137160" y="121920"/>
                </a:lnTo>
                <a:lnTo>
                  <a:pt x="129540" y="121920"/>
                </a:lnTo>
                <a:lnTo>
                  <a:pt x="121920" y="129540"/>
                </a:lnTo>
                <a:lnTo>
                  <a:pt x="114300" y="129540"/>
                </a:lnTo>
                <a:lnTo>
                  <a:pt x="114300" y="129540"/>
                </a:lnTo>
                <a:lnTo>
                  <a:pt x="106680" y="137160"/>
                </a:lnTo>
                <a:lnTo>
                  <a:pt x="91440" y="137160"/>
                </a:lnTo>
                <a:lnTo>
                  <a:pt x="83820" y="137160"/>
                </a:lnTo>
                <a:lnTo>
                  <a:pt x="76200" y="137160"/>
                </a:lnTo>
                <a:lnTo>
                  <a:pt x="60960" y="137160"/>
                </a:lnTo>
                <a:lnTo>
                  <a:pt x="53340" y="137160"/>
                </a:lnTo>
                <a:lnTo>
                  <a:pt x="38100" y="144780"/>
                </a:lnTo>
                <a:lnTo>
                  <a:pt x="38100" y="14478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9" name="Freeform 4098"/>
          <p:cNvSpPr/>
          <p:nvPr/>
        </p:nvSpPr>
        <p:spPr>
          <a:xfrm>
            <a:off x="632460" y="3741420"/>
            <a:ext cx="198121" cy="213361"/>
          </a:xfrm>
          <a:custGeom>
            <a:avLst/>
            <a:gdLst/>
            <a:ahLst/>
            <a:cxnLst/>
            <a:rect l="0" t="0" r="0" b="0"/>
            <a:pathLst>
              <a:path w="198121" h="213361">
                <a:moveTo>
                  <a:pt x="30480" y="30480"/>
                </a:moveTo>
                <a:lnTo>
                  <a:pt x="30480" y="30480"/>
                </a:lnTo>
                <a:lnTo>
                  <a:pt x="30480" y="30480"/>
                </a:lnTo>
                <a:lnTo>
                  <a:pt x="30480" y="38100"/>
                </a:lnTo>
                <a:lnTo>
                  <a:pt x="30480" y="45720"/>
                </a:lnTo>
                <a:lnTo>
                  <a:pt x="30480" y="45720"/>
                </a:lnTo>
                <a:lnTo>
                  <a:pt x="30480" y="53340"/>
                </a:lnTo>
                <a:lnTo>
                  <a:pt x="30480" y="60960"/>
                </a:lnTo>
                <a:lnTo>
                  <a:pt x="30480" y="68580"/>
                </a:lnTo>
                <a:lnTo>
                  <a:pt x="30480" y="68580"/>
                </a:lnTo>
                <a:lnTo>
                  <a:pt x="30480" y="83820"/>
                </a:lnTo>
                <a:lnTo>
                  <a:pt x="22860" y="91440"/>
                </a:lnTo>
                <a:lnTo>
                  <a:pt x="22860" y="99060"/>
                </a:lnTo>
                <a:lnTo>
                  <a:pt x="22860" y="106680"/>
                </a:lnTo>
                <a:lnTo>
                  <a:pt x="22860" y="114300"/>
                </a:lnTo>
                <a:lnTo>
                  <a:pt x="22860" y="129540"/>
                </a:lnTo>
                <a:lnTo>
                  <a:pt x="15240" y="137160"/>
                </a:lnTo>
                <a:lnTo>
                  <a:pt x="15240" y="144780"/>
                </a:lnTo>
                <a:lnTo>
                  <a:pt x="7620" y="160020"/>
                </a:lnTo>
                <a:lnTo>
                  <a:pt x="7620" y="167640"/>
                </a:lnTo>
                <a:lnTo>
                  <a:pt x="7620" y="182880"/>
                </a:lnTo>
                <a:lnTo>
                  <a:pt x="7620" y="190500"/>
                </a:lnTo>
                <a:lnTo>
                  <a:pt x="0" y="190500"/>
                </a:lnTo>
                <a:lnTo>
                  <a:pt x="0" y="198120"/>
                </a:lnTo>
                <a:lnTo>
                  <a:pt x="0" y="205740"/>
                </a:lnTo>
                <a:lnTo>
                  <a:pt x="0" y="205740"/>
                </a:lnTo>
                <a:lnTo>
                  <a:pt x="0" y="213360"/>
                </a:lnTo>
                <a:lnTo>
                  <a:pt x="0" y="213360"/>
                </a:lnTo>
                <a:lnTo>
                  <a:pt x="0" y="213360"/>
                </a:lnTo>
                <a:lnTo>
                  <a:pt x="0" y="213360"/>
                </a:lnTo>
                <a:lnTo>
                  <a:pt x="0" y="213360"/>
                </a:lnTo>
                <a:lnTo>
                  <a:pt x="0" y="205740"/>
                </a:lnTo>
                <a:lnTo>
                  <a:pt x="0" y="205740"/>
                </a:lnTo>
                <a:lnTo>
                  <a:pt x="0" y="198120"/>
                </a:lnTo>
                <a:lnTo>
                  <a:pt x="0" y="190500"/>
                </a:lnTo>
                <a:lnTo>
                  <a:pt x="0" y="182880"/>
                </a:lnTo>
                <a:lnTo>
                  <a:pt x="0" y="167640"/>
                </a:lnTo>
                <a:lnTo>
                  <a:pt x="0" y="152400"/>
                </a:lnTo>
                <a:lnTo>
                  <a:pt x="0" y="144780"/>
                </a:lnTo>
                <a:lnTo>
                  <a:pt x="7620" y="137160"/>
                </a:lnTo>
                <a:lnTo>
                  <a:pt x="7620" y="121920"/>
                </a:lnTo>
                <a:lnTo>
                  <a:pt x="15240" y="114300"/>
                </a:lnTo>
                <a:lnTo>
                  <a:pt x="15240" y="99060"/>
                </a:lnTo>
                <a:lnTo>
                  <a:pt x="22860" y="83820"/>
                </a:lnTo>
                <a:lnTo>
                  <a:pt x="22860" y="76200"/>
                </a:lnTo>
                <a:lnTo>
                  <a:pt x="22860" y="68580"/>
                </a:lnTo>
                <a:lnTo>
                  <a:pt x="30480" y="53340"/>
                </a:lnTo>
                <a:lnTo>
                  <a:pt x="30480" y="45720"/>
                </a:lnTo>
                <a:lnTo>
                  <a:pt x="38100" y="38100"/>
                </a:lnTo>
                <a:lnTo>
                  <a:pt x="38100" y="30480"/>
                </a:lnTo>
                <a:lnTo>
                  <a:pt x="45720" y="30480"/>
                </a:lnTo>
                <a:lnTo>
                  <a:pt x="45720" y="22860"/>
                </a:lnTo>
                <a:lnTo>
                  <a:pt x="53340" y="15240"/>
                </a:lnTo>
                <a:lnTo>
                  <a:pt x="53340" y="15240"/>
                </a:lnTo>
                <a:lnTo>
                  <a:pt x="60960" y="7620"/>
                </a:lnTo>
                <a:lnTo>
                  <a:pt x="68580" y="7620"/>
                </a:lnTo>
                <a:lnTo>
                  <a:pt x="76200" y="7620"/>
                </a:lnTo>
                <a:lnTo>
                  <a:pt x="83820" y="7620"/>
                </a:lnTo>
                <a:lnTo>
                  <a:pt x="91440" y="0"/>
                </a:lnTo>
                <a:lnTo>
                  <a:pt x="99060" y="0"/>
                </a:lnTo>
                <a:lnTo>
                  <a:pt x="106680" y="0"/>
                </a:lnTo>
                <a:lnTo>
                  <a:pt x="121920" y="0"/>
                </a:lnTo>
                <a:lnTo>
                  <a:pt x="129540" y="0"/>
                </a:lnTo>
                <a:lnTo>
                  <a:pt x="137160" y="0"/>
                </a:lnTo>
                <a:lnTo>
                  <a:pt x="152400" y="7620"/>
                </a:lnTo>
                <a:lnTo>
                  <a:pt x="160020" y="7620"/>
                </a:lnTo>
                <a:lnTo>
                  <a:pt x="167640" y="7620"/>
                </a:lnTo>
                <a:lnTo>
                  <a:pt x="175260" y="7620"/>
                </a:lnTo>
                <a:lnTo>
                  <a:pt x="182880" y="15240"/>
                </a:lnTo>
                <a:lnTo>
                  <a:pt x="198120" y="15240"/>
                </a:lnTo>
                <a:lnTo>
                  <a:pt x="198120" y="152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0" name="Freeform 4099"/>
          <p:cNvSpPr/>
          <p:nvPr/>
        </p:nvSpPr>
        <p:spPr>
          <a:xfrm>
            <a:off x="655320" y="3840480"/>
            <a:ext cx="152401" cy="22861"/>
          </a:xfrm>
          <a:custGeom>
            <a:avLst/>
            <a:gdLst/>
            <a:ahLst/>
            <a:cxnLst/>
            <a:rect l="0" t="0" r="0" b="0"/>
            <a:pathLst>
              <a:path w="152401" h="22861">
                <a:moveTo>
                  <a:pt x="0" y="22860"/>
                </a:moveTo>
                <a:lnTo>
                  <a:pt x="0" y="2286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15240"/>
                </a:lnTo>
                <a:lnTo>
                  <a:pt x="30480" y="15240"/>
                </a:lnTo>
                <a:lnTo>
                  <a:pt x="38100" y="15240"/>
                </a:lnTo>
                <a:lnTo>
                  <a:pt x="60960" y="15240"/>
                </a:lnTo>
                <a:lnTo>
                  <a:pt x="68580" y="7620"/>
                </a:lnTo>
                <a:lnTo>
                  <a:pt x="83820" y="7620"/>
                </a:lnTo>
                <a:lnTo>
                  <a:pt x="99060" y="7620"/>
                </a:lnTo>
                <a:lnTo>
                  <a:pt x="114300" y="7620"/>
                </a:lnTo>
                <a:lnTo>
                  <a:pt x="129540" y="0"/>
                </a:lnTo>
                <a:lnTo>
                  <a:pt x="152400" y="0"/>
                </a:lnTo>
                <a:lnTo>
                  <a:pt x="15240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1" name="Freeform 4100"/>
          <p:cNvSpPr/>
          <p:nvPr/>
        </p:nvSpPr>
        <p:spPr>
          <a:xfrm>
            <a:off x="640080" y="3924300"/>
            <a:ext cx="160021" cy="22861"/>
          </a:xfrm>
          <a:custGeom>
            <a:avLst/>
            <a:gdLst/>
            <a:ahLst/>
            <a:cxnLst/>
            <a:rect l="0" t="0" r="0" b="0"/>
            <a:pathLst>
              <a:path w="160021" h="22861">
                <a:moveTo>
                  <a:pt x="0" y="22860"/>
                </a:moveTo>
                <a:lnTo>
                  <a:pt x="0" y="22860"/>
                </a:lnTo>
                <a:lnTo>
                  <a:pt x="15240" y="22860"/>
                </a:lnTo>
                <a:lnTo>
                  <a:pt x="22860" y="22860"/>
                </a:lnTo>
                <a:lnTo>
                  <a:pt x="30480" y="22860"/>
                </a:lnTo>
                <a:lnTo>
                  <a:pt x="38100" y="22860"/>
                </a:lnTo>
                <a:lnTo>
                  <a:pt x="53340" y="22860"/>
                </a:lnTo>
                <a:lnTo>
                  <a:pt x="68580" y="22860"/>
                </a:lnTo>
                <a:lnTo>
                  <a:pt x="83820" y="15240"/>
                </a:lnTo>
                <a:lnTo>
                  <a:pt x="99060" y="15240"/>
                </a:lnTo>
                <a:lnTo>
                  <a:pt x="121920" y="15240"/>
                </a:lnTo>
                <a:lnTo>
                  <a:pt x="137160" y="7620"/>
                </a:lnTo>
                <a:lnTo>
                  <a:pt x="160020" y="0"/>
                </a:lnTo>
                <a:lnTo>
                  <a:pt x="16002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2" name="Freeform 4101"/>
          <p:cNvSpPr/>
          <p:nvPr/>
        </p:nvSpPr>
        <p:spPr>
          <a:xfrm>
            <a:off x="944880" y="3779520"/>
            <a:ext cx="22861" cy="137161"/>
          </a:xfrm>
          <a:custGeom>
            <a:avLst/>
            <a:gdLst/>
            <a:ahLst/>
            <a:cxnLst/>
            <a:rect l="0" t="0" r="0" b="0"/>
            <a:pathLst>
              <a:path w="22861" h="13716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762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22860"/>
                </a:lnTo>
                <a:lnTo>
                  <a:pt x="15240" y="30480"/>
                </a:lnTo>
                <a:lnTo>
                  <a:pt x="15240" y="38100"/>
                </a:lnTo>
                <a:lnTo>
                  <a:pt x="15240" y="45720"/>
                </a:lnTo>
                <a:lnTo>
                  <a:pt x="15240" y="53340"/>
                </a:lnTo>
                <a:lnTo>
                  <a:pt x="15240" y="60960"/>
                </a:lnTo>
                <a:lnTo>
                  <a:pt x="15240" y="76200"/>
                </a:lnTo>
                <a:lnTo>
                  <a:pt x="15240" y="83820"/>
                </a:lnTo>
                <a:lnTo>
                  <a:pt x="15240" y="91440"/>
                </a:lnTo>
                <a:lnTo>
                  <a:pt x="15240" y="99060"/>
                </a:lnTo>
                <a:lnTo>
                  <a:pt x="22860" y="106680"/>
                </a:lnTo>
                <a:lnTo>
                  <a:pt x="22860" y="114300"/>
                </a:lnTo>
                <a:lnTo>
                  <a:pt x="22860" y="121920"/>
                </a:lnTo>
                <a:lnTo>
                  <a:pt x="22860" y="121920"/>
                </a:lnTo>
                <a:lnTo>
                  <a:pt x="22860" y="137160"/>
                </a:lnTo>
                <a:lnTo>
                  <a:pt x="22860" y="13716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3" name="Freeform 4102"/>
          <p:cNvSpPr/>
          <p:nvPr/>
        </p:nvSpPr>
        <p:spPr>
          <a:xfrm>
            <a:off x="952500" y="3733800"/>
            <a:ext cx="198121" cy="198121"/>
          </a:xfrm>
          <a:custGeom>
            <a:avLst/>
            <a:gdLst/>
            <a:ahLst/>
            <a:cxnLst/>
            <a:rect l="0" t="0" r="0" b="0"/>
            <a:pathLst>
              <a:path w="198121" h="198121">
                <a:moveTo>
                  <a:pt x="0" y="60960"/>
                </a:moveTo>
                <a:lnTo>
                  <a:pt x="0" y="53340"/>
                </a:lnTo>
                <a:lnTo>
                  <a:pt x="0" y="45720"/>
                </a:lnTo>
                <a:lnTo>
                  <a:pt x="0" y="38100"/>
                </a:lnTo>
                <a:lnTo>
                  <a:pt x="0" y="30480"/>
                </a:lnTo>
                <a:lnTo>
                  <a:pt x="0" y="22860"/>
                </a:lnTo>
                <a:lnTo>
                  <a:pt x="0" y="22860"/>
                </a:lnTo>
                <a:lnTo>
                  <a:pt x="7620" y="1524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45720" y="0"/>
                </a:lnTo>
                <a:lnTo>
                  <a:pt x="5334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0"/>
                </a:lnTo>
                <a:lnTo>
                  <a:pt x="114300" y="0"/>
                </a:lnTo>
                <a:lnTo>
                  <a:pt x="129540" y="7620"/>
                </a:lnTo>
                <a:lnTo>
                  <a:pt x="137160" y="7620"/>
                </a:lnTo>
                <a:lnTo>
                  <a:pt x="144780" y="15240"/>
                </a:lnTo>
                <a:lnTo>
                  <a:pt x="152400" y="15240"/>
                </a:lnTo>
                <a:lnTo>
                  <a:pt x="152400" y="15240"/>
                </a:lnTo>
                <a:lnTo>
                  <a:pt x="160020" y="22860"/>
                </a:lnTo>
                <a:lnTo>
                  <a:pt x="160020" y="22860"/>
                </a:lnTo>
                <a:lnTo>
                  <a:pt x="160020" y="30480"/>
                </a:lnTo>
                <a:lnTo>
                  <a:pt x="152400" y="38100"/>
                </a:lnTo>
                <a:lnTo>
                  <a:pt x="152400" y="38100"/>
                </a:lnTo>
                <a:lnTo>
                  <a:pt x="144780" y="45720"/>
                </a:lnTo>
                <a:lnTo>
                  <a:pt x="129540" y="45720"/>
                </a:lnTo>
                <a:lnTo>
                  <a:pt x="121920" y="53340"/>
                </a:lnTo>
                <a:lnTo>
                  <a:pt x="106680" y="60960"/>
                </a:lnTo>
                <a:lnTo>
                  <a:pt x="99060" y="60960"/>
                </a:lnTo>
                <a:lnTo>
                  <a:pt x="91440" y="68580"/>
                </a:lnTo>
                <a:lnTo>
                  <a:pt x="83820" y="68580"/>
                </a:lnTo>
                <a:lnTo>
                  <a:pt x="76200" y="76200"/>
                </a:lnTo>
                <a:lnTo>
                  <a:pt x="76200" y="83820"/>
                </a:lnTo>
                <a:lnTo>
                  <a:pt x="76200" y="83820"/>
                </a:lnTo>
                <a:lnTo>
                  <a:pt x="83820" y="91440"/>
                </a:lnTo>
                <a:lnTo>
                  <a:pt x="83820" y="91440"/>
                </a:lnTo>
                <a:lnTo>
                  <a:pt x="91440" y="99060"/>
                </a:lnTo>
                <a:lnTo>
                  <a:pt x="106680" y="106680"/>
                </a:lnTo>
                <a:lnTo>
                  <a:pt x="114300" y="106680"/>
                </a:lnTo>
                <a:lnTo>
                  <a:pt x="129540" y="121920"/>
                </a:lnTo>
                <a:lnTo>
                  <a:pt x="144780" y="121920"/>
                </a:lnTo>
                <a:lnTo>
                  <a:pt x="152400" y="129540"/>
                </a:lnTo>
                <a:lnTo>
                  <a:pt x="167640" y="137160"/>
                </a:lnTo>
                <a:lnTo>
                  <a:pt x="175260" y="144780"/>
                </a:lnTo>
                <a:lnTo>
                  <a:pt x="182880" y="152400"/>
                </a:lnTo>
                <a:lnTo>
                  <a:pt x="190500" y="152400"/>
                </a:lnTo>
                <a:lnTo>
                  <a:pt x="198120" y="160020"/>
                </a:lnTo>
                <a:lnTo>
                  <a:pt x="198120" y="167640"/>
                </a:lnTo>
                <a:lnTo>
                  <a:pt x="198120" y="175260"/>
                </a:lnTo>
                <a:lnTo>
                  <a:pt x="198120" y="175260"/>
                </a:lnTo>
                <a:lnTo>
                  <a:pt x="198120" y="182880"/>
                </a:lnTo>
                <a:lnTo>
                  <a:pt x="190500" y="182880"/>
                </a:lnTo>
                <a:lnTo>
                  <a:pt x="182880" y="190500"/>
                </a:lnTo>
                <a:lnTo>
                  <a:pt x="175260" y="190500"/>
                </a:lnTo>
                <a:lnTo>
                  <a:pt x="160020" y="190500"/>
                </a:lnTo>
                <a:lnTo>
                  <a:pt x="152400" y="198120"/>
                </a:lnTo>
                <a:lnTo>
                  <a:pt x="144780" y="198120"/>
                </a:lnTo>
                <a:lnTo>
                  <a:pt x="129540" y="198120"/>
                </a:lnTo>
                <a:lnTo>
                  <a:pt x="114300" y="198120"/>
                </a:lnTo>
                <a:lnTo>
                  <a:pt x="106680" y="190500"/>
                </a:lnTo>
                <a:lnTo>
                  <a:pt x="91440" y="190500"/>
                </a:lnTo>
                <a:lnTo>
                  <a:pt x="76200" y="190500"/>
                </a:lnTo>
                <a:lnTo>
                  <a:pt x="68580" y="182880"/>
                </a:lnTo>
                <a:lnTo>
                  <a:pt x="60960" y="182880"/>
                </a:lnTo>
                <a:lnTo>
                  <a:pt x="53340" y="175260"/>
                </a:lnTo>
                <a:lnTo>
                  <a:pt x="38100" y="175260"/>
                </a:lnTo>
                <a:lnTo>
                  <a:pt x="38100" y="17526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4" name="Freeform 4103"/>
          <p:cNvSpPr/>
          <p:nvPr/>
        </p:nvSpPr>
        <p:spPr>
          <a:xfrm>
            <a:off x="1272540" y="3764280"/>
            <a:ext cx="15241" cy="152401"/>
          </a:xfrm>
          <a:custGeom>
            <a:avLst/>
            <a:gdLst/>
            <a:ahLst/>
            <a:cxnLst/>
            <a:rect l="0" t="0" r="0" b="0"/>
            <a:pathLst>
              <a:path w="15241" h="15240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15240"/>
                </a:lnTo>
                <a:lnTo>
                  <a:pt x="0" y="15240"/>
                </a:lnTo>
                <a:lnTo>
                  <a:pt x="0" y="22860"/>
                </a:lnTo>
                <a:lnTo>
                  <a:pt x="0" y="30480"/>
                </a:lnTo>
                <a:lnTo>
                  <a:pt x="0" y="38100"/>
                </a:lnTo>
                <a:lnTo>
                  <a:pt x="0" y="45720"/>
                </a:lnTo>
                <a:lnTo>
                  <a:pt x="0" y="53340"/>
                </a:lnTo>
                <a:lnTo>
                  <a:pt x="0" y="60960"/>
                </a:lnTo>
                <a:lnTo>
                  <a:pt x="7620" y="76200"/>
                </a:lnTo>
                <a:lnTo>
                  <a:pt x="7620" y="83820"/>
                </a:lnTo>
                <a:lnTo>
                  <a:pt x="7620" y="91440"/>
                </a:lnTo>
                <a:lnTo>
                  <a:pt x="7620" y="106680"/>
                </a:lnTo>
                <a:lnTo>
                  <a:pt x="7620" y="114300"/>
                </a:lnTo>
                <a:lnTo>
                  <a:pt x="15240" y="121920"/>
                </a:lnTo>
                <a:lnTo>
                  <a:pt x="15240" y="129540"/>
                </a:lnTo>
                <a:lnTo>
                  <a:pt x="15240" y="137160"/>
                </a:lnTo>
                <a:lnTo>
                  <a:pt x="15240" y="137160"/>
                </a:lnTo>
                <a:lnTo>
                  <a:pt x="15240" y="144780"/>
                </a:lnTo>
                <a:lnTo>
                  <a:pt x="15240" y="144780"/>
                </a:lnTo>
                <a:lnTo>
                  <a:pt x="15240" y="152400"/>
                </a:lnTo>
                <a:lnTo>
                  <a:pt x="15240" y="152400"/>
                </a:lnTo>
                <a:lnTo>
                  <a:pt x="15240" y="152400"/>
                </a:lnTo>
                <a:lnTo>
                  <a:pt x="15240" y="15240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5" name="Freeform 4104"/>
          <p:cNvSpPr/>
          <p:nvPr/>
        </p:nvSpPr>
        <p:spPr>
          <a:xfrm>
            <a:off x="1249680" y="3832860"/>
            <a:ext cx="114301" cy="22861"/>
          </a:xfrm>
          <a:custGeom>
            <a:avLst/>
            <a:gdLst/>
            <a:ahLst/>
            <a:cxnLst/>
            <a:rect l="0" t="0" r="0" b="0"/>
            <a:pathLst>
              <a:path w="114301" h="22861">
                <a:moveTo>
                  <a:pt x="0" y="22860"/>
                </a:moveTo>
                <a:lnTo>
                  <a:pt x="0" y="1524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0"/>
                </a:lnTo>
                <a:lnTo>
                  <a:pt x="53340" y="0"/>
                </a:lnTo>
                <a:lnTo>
                  <a:pt x="60960" y="0"/>
                </a:lnTo>
                <a:lnTo>
                  <a:pt x="68580" y="0"/>
                </a:lnTo>
                <a:lnTo>
                  <a:pt x="83820" y="0"/>
                </a:lnTo>
                <a:lnTo>
                  <a:pt x="91440" y="0"/>
                </a:lnTo>
                <a:lnTo>
                  <a:pt x="99060" y="0"/>
                </a:lnTo>
                <a:lnTo>
                  <a:pt x="114300" y="0"/>
                </a:lnTo>
                <a:lnTo>
                  <a:pt x="11430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6" name="Freeform 4105"/>
          <p:cNvSpPr/>
          <p:nvPr/>
        </p:nvSpPr>
        <p:spPr>
          <a:xfrm>
            <a:off x="1463040" y="3756660"/>
            <a:ext cx="182881" cy="167641"/>
          </a:xfrm>
          <a:custGeom>
            <a:avLst/>
            <a:gdLst/>
            <a:ahLst/>
            <a:cxnLst/>
            <a:rect l="0" t="0" r="0" b="0"/>
            <a:pathLst>
              <a:path w="182881" h="167641">
                <a:moveTo>
                  <a:pt x="15240" y="30480"/>
                </a:moveTo>
                <a:lnTo>
                  <a:pt x="15240" y="30480"/>
                </a:lnTo>
                <a:lnTo>
                  <a:pt x="15240" y="30480"/>
                </a:lnTo>
                <a:lnTo>
                  <a:pt x="15240" y="38100"/>
                </a:lnTo>
                <a:lnTo>
                  <a:pt x="15240" y="38100"/>
                </a:lnTo>
                <a:lnTo>
                  <a:pt x="15240" y="38100"/>
                </a:lnTo>
                <a:lnTo>
                  <a:pt x="15240" y="45720"/>
                </a:lnTo>
                <a:lnTo>
                  <a:pt x="15240" y="53340"/>
                </a:lnTo>
                <a:lnTo>
                  <a:pt x="15240" y="53340"/>
                </a:lnTo>
                <a:lnTo>
                  <a:pt x="15240" y="60960"/>
                </a:lnTo>
                <a:lnTo>
                  <a:pt x="15240" y="68580"/>
                </a:lnTo>
                <a:lnTo>
                  <a:pt x="15240" y="76200"/>
                </a:lnTo>
                <a:lnTo>
                  <a:pt x="15240" y="83820"/>
                </a:lnTo>
                <a:lnTo>
                  <a:pt x="15240" y="91440"/>
                </a:lnTo>
                <a:lnTo>
                  <a:pt x="15240" y="99060"/>
                </a:lnTo>
                <a:lnTo>
                  <a:pt x="7620" y="106680"/>
                </a:lnTo>
                <a:lnTo>
                  <a:pt x="7620" y="121920"/>
                </a:lnTo>
                <a:lnTo>
                  <a:pt x="7620" y="121920"/>
                </a:lnTo>
                <a:lnTo>
                  <a:pt x="7620" y="137160"/>
                </a:lnTo>
                <a:lnTo>
                  <a:pt x="0" y="144780"/>
                </a:lnTo>
                <a:lnTo>
                  <a:pt x="0" y="152400"/>
                </a:lnTo>
                <a:lnTo>
                  <a:pt x="0" y="160020"/>
                </a:lnTo>
                <a:lnTo>
                  <a:pt x="0" y="160020"/>
                </a:lnTo>
                <a:lnTo>
                  <a:pt x="0" y="167640"/>
                </a:lnTo>
                <a:lnTo>
                  <a:pt x="0" y="167640"/>
                </a:lnTo>
                <a:lnTo>
                  <a:pt x="0" y="167640"/>
                </a:lnTo>
                <a:lnTo>
                  <a:pt x="0" y="167640"/>
                </a:lnTo>
                <a:lnTo>
                  <a:pt x="0" y="167640"/>
                </a:lnTo>
                <a:lnTo>
                  <a:pt x="0" y="167640"/>
                </a:lnTo>
                <a:lnTo>
                  <a:pt x="0" y="167640"/>
                </a:lnTo>
                <a:lnTo>
                  <a:pt x="0" y="160020"/>
                </a:lnTo>
                <a:lnTo>
                  <a:pt x="0" y="152400"/>
                </a:lnTo>
                <a:lnTo>
                  <a:pt x="0" y="144780"/>
                </a:lnTo>
                <a:lnTo>
                  <a:pt x="0" y="137160"/>
                </a:lnTo>
                <a:lnTo>
                  <a:pt x="0" y="121920"/>
                </a:lnTo>
                <a:lnTo>
                  <a:pt x="0" y="114300"/>
                </a:lnTo>
                <a:lnTo>
                  <a:pt x="7620" y="106680"/>
                </a:lnTo>
                <a:lnTo>
                  <a:pt x="7620" y="99060"/>
                </a:lnTo>
                <a:lnTo>
                  <a:pt x="7620" y="83820"/>
                </a:lnTo>
                <a:lnTo>
                  <a:pt x="7620" y="76200"/>
                </a:lnTo>
                <a:lnTo>
                  <a:pt x="7620" y="68580"/>
                </a:lnTo>
                <a:lnTo>
                  <a:pt x="7620" y="60960"/>
                </a:lnTo>
                <a:lnTo>
                  <a:pt x="15240" y="53340"/>
                </a:lnTo>
                <a:lnTo>
                  <a:pt x="15240" y="45720"/>
                </a:lnTo>
                <a:lnTo>
                  <a:pt x="15240" y="45720"/>
                </a:lnTo>
                <a:lnTo>
                  <a:pt x="15240" y="38100"/>
                </a:lnTo>
                <a:lnTo>
                  <a:pt x="22860" y="38100"/>
                </a:lnTo>
                <a:lnTo>
                  <a:pt x="22860" y="30480"/>
                </a:lnTo>
                <a:lnTo>
                  <a:pt x="22860" y="30480"/>
                </a:lnTo>
                <a:lnTo>
                  <a:pt x="22860" y="22860"/>
                </a:lnTo>
                <a:lnTo>
                  <a:pt x="30480" y="22860"/>
                </a:lnTo>
                <a:lnTo>
                  <a:pt x="30480" y="22860"/>
                </a:lnTo>
                <a:lnTo>
                  <a:pt x="30480" y="22860"/>
                </a:lnTo>
                <a:lnTo>
                  <a:pt x="30480" y="22860"/>
                </a:lnTo>
                <a:lnTo>
                  <a:pt x="30480" y="22860"/>
                </a:lnTo>
                <a:lnTo>
                  <a:pt x="30480" y="22860"/>
                </a:lnTo>
                <a:lnTo>
                  <a:pt x="30480" y="22860"/>
                </a:lnTo>
                <a:lnTo>
                  <a:pt x="30480" y="22860"/>
                </a:lnTo>
                <a:lnTo>
                  <a:pt x="30480" y="22860"/>
                </a:lnTo>
                <a:lnTo>
                  <a:pt x="30480" y="22860"/>
                </a:lnTo>
                <a:lnTo>
                  <a:pt x="30480" y="22860"/>
                </a:lnTo>
                <a:lnTo>
                  <a:pt x="30480" y="15240"/>
                </a:lnTo>
                <a:lnTo>
                  <a:pt x="3048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45720" y="7620"/>
                </a:lnTo>
                <a:lnTo>
                  <a:pt x="45720" y="7620"/>
                </a:lnTo>
                <a:lnTo>
                  <a:pt x="53340" y="7620"/>
                </a:lnTo>
                <a:lnTo>
                  <a:pt x="60960" y="7620"/>
                </a:lnTo>
                <a:lnTo>
                  <a:pt x="68580" y="0"/>
                </a:lnTo>
                <a:lnTo>
                  <a:pt x="76200" y="0"/>
                </a:lnTo>
                <a:lnTo>
                  <a:pt x="83820" y="0"/>
                </a:lnTo>
                <a:lnTo>
                  <a:pt x="91440" y="0"/>
                </a:lnTo>
                <a:lnTo>
                  <a:pt x="106680" y="0"/>
                </a:lnTo>
                <a:lnTo>
                  <a:pt x="121920" y="0"/>
                </a:lnTo>
                <a:lnTo>
                  <a:pt x="129540" y="0"/>
                </a:lnTo>
                <a:lnTo>
                  <a:pt x="137160" y="0"/>
                </a:lnTo>
                <a:lnTo>
                  <a:pt x="144780" y="0"/>
                </a:lnTo>
                <a:lnTo>
                  <a:pt x="152400" y="0"/>
                </a:lnTo>
                <a:lnTo>
                  <a:pt x="160020" y="0"/>
                </a:lnTo>
                <a:lnTo>
                  <a:pt x="167640" y="0"/>
                </a:lnTo>
                <a:lnTo>
                  <a:pt x="182880" y="0"/>
                </a:lnTo>
                <a:lnTo>
                  <a:pt x="18288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7" name="Freeform 4106"/>
          <p:cNvSpPr/>
          <p:nvPr/>
        </p:nvSpPr>
        <p:spPr>
          <a:xfrm>
            <a:off x="1493520" y="3733800"/>
            <a:ext cx="198121" cy="175261"/>
          </a:xfrm>
          <a:custGeom>
            <a:avLst/>
            <a:gdLst/>
            <a:ahLst/>
            <a:cxnLst/>
            <a:rect l="0" t="0" r="0" b="0"/>
            <a:pathLst>
              <a:path w="198121" h="175261">
                <a:moveTo>
                  <a:pt x="15240" y="7620"/>
                </a:moveTo>
                <a:lnTo>
                  <a:pt x="762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0"/>
                </a:lnTo>
                <a:lnTo>
                  <a:pt x="5334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99060" y="0"/>
                </a:lnTo>
                <a:lnTo>
                  <a:pt x="114300" y="0"/>
                </a:lnTo>
                <a:lnTo>
                  <a:pt x="129540" y="0"/>
                </a:lnTo>
                <a:lnTo>
                  <a:pt x="144780" y="0"/>
                </a:lnTo>
                <a:lnTo>
                  <a:pt x="160020" y="0"/>
                </a:lnTo>
                <a:lnTo>
                  <a:pt x="167640" y="0"/>
                </a:lnTo>
                <a:lnTo>
                  <a:pt x="175260" y="0"/>
                </a:lnTo>
                <a:lnTo>
                  <a:pt x="190500" y="0"/>
                </a:lnTo>
                <a:lnTo>
                  <a:pt x="190500" y="7620"/>
                </a:lnTo>
                <a:lnTo>
                  <a:pt x="198120" y="7620"/>
                </a:lnTo>
                <a:lnTo>
                  <a:pt x="198120" y="7620"/>
                </a:lnTo>
                <a:lnTo>
                  <a:pt x="190500" y="7620"/>
                </a:lnTo>
                <a:lnTo>
                  <a:pt x="190500" y="15240"/>
                </a:lnTo>
                <a:lnTo>
                  <a:pt x="175260" y="15240"/>
                </a:lnTo>
                <a:lnTo>
                  <a:pt x="167640" y="22860"/>
                </a:lnTo>
                <a:lnTo>
                  <a:pt x="152400" y="22860"/>
                </a:lnTo>
                <a:lnTo>
                  <a:pt x="137160" y="30480"/>
                </a:lnTo>
                <a:lnTo>
                  <a:pt x="121920" y="30480"/>
                </a:lnTo>
                <a:lnTo>
                  <a:pt x="106680" y="38100"/>
                </a:lnTo>
                <a:lnTo>
                  <a:pt x="99060" y="38100"/>
                </a:lnTo>
                <a:lnTo>
                  <a:pt x="83820" y="45720"/>
                </a:lnTo>
                <a:lnTo>
                  <a:pt x="68580" y="45720"/>
                </a:lnTo>
                <a:lnTo>
                  <a:pt x="68580" y="53340"/>
                </a:lnTo>
                <a:lnTo>
                  <a:pt x="60960" y="60960"/>
                </a:lnTo>
                <a:lnTo>
                  <a:pt x="60960" y="60960"/>
                </a:lnTo>
                <a:lnTo>
                  <a:pt x="60960" y="68580"/>
                </a:lnTo>
                <a:lnTo>
                  <a:pt x="60960" y="76200"/>
                </a:lnTo>
                <a:lnTo>
                  <a:pt x="68580" y="76200"/>
                </a:lnTo>
                <a:lnTo>
                  <a:pt x="76200" y="83820"/>
                </a:lnTo>
                <a:lnTo>
                  <a:pt x="91440" y="91440"/>
                </a:lnTo>
                <a:lnTo>
                  <a:pt x="99060" y="91440"/>
                </a:lnTo>
                <a:lnTo>
                  <a:pt x="114300" y="99060"/>
                </a:lnTo>
                <a:lnTo>
                  <a:pt x="121920" y="106680"/>
                </a:lnTo>
                <a:lnTo>
                  <a:pt x="137160" y="114300"/>
                </a:lnTo>
                <a:lnTo>
                  <a:pt x="152400" y="121920"/>
                </a:lnTo>
                <a:lnTo>
                  <a:pt x="160020" y="121920"/>
                </a:lnTo>
                <a:lnTo>
                  <a:pt x="167640" y="129540"/>
                </a:lnTo>
                <a:lnTo>
                  <a:pt x="175260" y="137160"/>
                </a:lnTo>
                <a:lnTo>
                  <a:pt x="175260" y="144780"/>
                </a:lnTo>
                <a:lnTo>
                  <a:pt x="182880" y="144780"/>
                </a:lnTo>
                <a:lnTo>
                  <a:pt x="182880" y="152400"/>
                </a:lnTo>
                <a:lnTo>
                  <a:pt x="175260" y="152400"/>
                </a:lnTo>
                <a:lnTo>
                  <a:pt x="175260" y="160020"/>
                </a:lnTo>
                <a:lnTo>
                  <a:pt x="167640" y="160020"/>
                </a:lnTo>
                <a:lnTo>
                  <a:pt x="160020" y="167640"/>
                </a:lnTo>
                <a:lnTo>
                  <a:pt x="144780" y="167640"/>
                </a:lnTo>
                <a:lnTo>
                  <a:pt x="137160" y="175260"/>
                </a:lnTo>
                <a:lnTo>
                  <a:pt x="121920" y="175260"/>
                </a:lnTo>
                <a:lnTo>
                  <a:pt x="106680" y="175260"/>
                </a:lnTo>
                <a:lnTo>
                  <a:pt x="99060" y="175260"/>
                </a:lnTo>
                <a:lnTo>
                  <a:pt x="83820" y="175260"/>
                </a:lnTo>
                <a:lnTo>
                  <a:pt x="68580" y="175260"/>
                </a:lnTo>
                <a:lnTo>
                  <a:pt x="53340" y="175260"/>
                </a:lnTo>
                <a:lnTo>
                  <a:pt x="45720" y="175260"/>
                </a:lnTo>
                <a:lnTo>
                  <a:pt x="30480" y="175260"/>
                </a:lnTo>
                <a:lnTo>
                  <a:pt x="22860" y="167640"/>
                </a:lnTo>
                <a:lnTo>
                  <a:pt x="15240" y="160020"/>
                </a:lnTo>
                <a:lnTo>
                  <a:pt x="15240" y="160020"/>
                </a:lnTo>
                <a:lnTo>
                  <a:pt x="7620" y="152400"/>
                </a:lnTo>
                <a:lnTo>
                  <a:pt x="7620" y="15240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8" name="Freeform 4107"/>
          <p:cNvSpPr/>
          <p:nvPr/>
        </p:nvSpPr>
        <p:spPr>
          <a:xfrm>
            <a:off x="1714500" y="3741420"/>
            <a:ext cx="175261" cy="182881"/>
          </a:xfrm>
          <a:custGeom>
            <a:avLst/>
            <a:gdLst/>
            <a:ahLst/>
            <a:cxnLst/>
            <a:rect l="0" t="0" r="0" b="0"/>
            <a:pathLst>
              <a:path w="175261" h="182881">
                <a:moveTo>
                  <a:pt x="83820" y="15240"/>
                </a:moveTo>
                <a:lnTo>
                  <a:pt x="83820" y="15240"/>
                </a:lnTo>
                <a:lnTo>
                  <a:pt x="83820" y="7620"/>
                </a:lnTo>
                <a:lnTo>
                  <a:pt x="83820" y="7620"/>
                </a:lnTo>
                <a:lnTo>
                  <a:pt x="91440" y="7620"/>
                </a:lnTo>
                <a:lnTo>
                  <a:pt x="91440" y="15240"/>
                </a:lnTo>
                <a:lnTo>
                  <a:pt x="91440" y="15240"/>
                </a:lnTo>
                <a:lnTo>
                  <a:pt x="91440" y="15240"/>
                </a:lnTo>
                <a:lnTo>
                  <a:pt x="91440" y="15240"/>
                </a:lnTo>
                <a:lnTo>
                  <a:pt x="91440" y="15240"/>
                </a:lnTo>
                <a:lnTo>
                  <a:pt x="91440" y="22860"/>
                </a:lnTo>
                <a:lnTo>
                  <a:pt x="91440" y="22860"/>
                </a:lnTo>
                <a:lnTo>
                  <a:pt x="91440" y="22860"/>
                </a:lnTo>
                <a:lnTo>
                  <a:pt x="91440" y="30480"/>
                </a:lnTo>
                <a:lnTo>
                  <a:pt x="91440" y="30480"/>
                </a:lnTo>
                <a:lnTo>
                  <a:pt x="99060" y="30480"/>
                </a:lnTo>
                <a:lnTo>
                  <a:pt x="99060" y="30480"/>
                </a:lnTo>
                <a:lnTo>
                  <a:pt x="99060" y="30480"/>
                </a:lnTo>
                <a:lnTo>
                  <a:pt x="99060" y="30480"/>
                </a:lnTo>
                <a:lnTo>
                  <a:pt x="99060" y="22860"/>
                </a:lnTo>
                <a:lnTo>
                  <a:pt x="106680" y="22860"/>
                </a:lnTo>
                <a:lnTo>
                  <a:pt x="106680" y="22860"/>
                </a:lnTo>
                <a:lnTo>
                  <a:pt x="106680" y="15240"/>
                </a:lnTo>
                <a:lnTo>
                  <a:pt x="106680" y="15240"/>
                </a:lnTo>
                <a:lnTo>
                  <a:pt x="106680" y="15240"/>
                </a:lnTo>
                <a:lnTo>
                  <a:pt x="106680" y="7620"/>
                </a:lnTo>
                <a:lnTo>
                  <a:pt x="99060" y="7620"/>
                </a:lnTo>
                <a:lnTo>
                  <a:pt x="106680" y="0"/>
                </a:lnTo>
                <a:lnTo>
                  <a:pt x="99060" y="0"/>
                </a:lnTo>
                <a:lnTo>
                  <a:pt x="91440" y="0"/>
                </a:lnTo>
                <a:lnTo>
                  <a:pt x="83820" y="0"/>
                </a:lnTo>
                <a:lnTo>
                  <a:pt x="83820" y="0"/>
                </a:lnTo>
                <a:lnTo>
                  <a:pt x="76200" y="0"/>
                </a:lnTo>
                <a:lnTo>
                  <a:pt x="68580" y="0"/>
                </a:lnTo>
                <a:lnTo>
                  <a:pt x="60960" y="0"/>
                </a:lnTo>
                <a:lnTo>
                  <a:pt x="53340" y="7620"/>
                </a:lnTo>
                <a:lnTo>
                  <a:pt x="45720" y="15240"/>
                </a:lnTo>
                <a:lnTo>
                  <a:pt x="38100" y="22860"/>
                </a:lnTo>
                <a:lnTo>
                  <a:pt x="22860" y="30480"/>
                </a:lnTo>
                <a:lnTo>
                  <a:pt x="22860" y="38100"/>
                </a:lnTo>
                <a:lnTo>
                  <a:pt x="7620" y="53340"/>
                </a:lnTo>
                <a:lnTo>
                  <a:pt x="7620" y="60960"/>
                </a:lnTo>
                <a:lnTo>
                  <a:pt x="0" y="76200"/>
                </a:lnTo>
                <a:lnTo>
                  <a:pt x="0" y="83820"/>
                </a:lnTo>
                <a:lnTo>
                  <a:pt x="7620" y="99060"/>
                </a:lnTo>
                <a:lnTo>
                  <a:pt x="7620" y="114300"/>
                </a:lnTo>
                <a:lnTo>
                  <a:pt x="15240" y="129540"/>
                </a:lnTo>
                <a:lnTo>
                  <a:pt x="22860" y="137160"/>
                </a:lnTo>
                <a:lnTo>
                  <a:pt x="30480" y="144780"/>
                </a:lnTo>
                <a:lnTo>
                  <a:pt x="45720" y="152400"/>
                </a:lnTo>
                <a:lnTo>
                  <a:pt x="53340" y="167640"/>
                </a:lnTo>
                <a:lnTo>
                  <a:pt x="68580" y="175260"/>
                </a:lnTo>
                <a:lnTo>
                  <a:pt x="83820" y="182880"/>
                </a:lnTo>
                <a:lnTo>
                  <a:pt x="99060" y="182880"/>
                </a:lnTo>
                <a:lnTo>
                  <a:pt x="114300" y="182880"/>
                </a:lnTo>
                <a:lnTo>
                  <a:pt x="129540" y="182880"/>
                </a:lnTo>
                <a:lnTo>
                  <a:pt x="137160" y="182880"/>
                </a:lnTo>
                <a:lnTo>
                  <a:pt x="152400" y="182880"/>
                </a:lnTo>
                <a:lnTo>
                  <a:pt x="175260" y="175260"/>
                </a:lnTo>
                <a:lnTo>
                  <a:pt x="175260" y="17526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9" name="Freeform 4108"/>
          <p:cNvSpPr/>
          <p:nvPr/>
        </p:nvSpPr>
        <p:spPr>
          <a:xfrm>
            <a:off x="2004060" y="3810000"/>
            <a:ext cx="198121" cy="22861"/>
          </a:xfrm>
          <a:custGeom>
            <a:avLst/>
            <a:gdLst/>
            <a:ahLst/>
            <a:cxnLst/>
            <a:rect l="0" t="0" r="0" b="0"/>
            <a:pathLst>
              <a:path w="198121" h="22861">
                <a:moveTo>
                  <a:pt x="0" y="22860"/>
                </a:moveTo>
                <a:lnTo>
                  <a:pt x="0" y="22860"/>
                </a:lnTo>
                <a:lnTo>
                  <a:pt x="0" y="1524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7620"/>
                </a:lnTo>
                <a:lnTo>
                  <a:pt x="30480" y="7620"/>
                </a:lnTo>
                <a:lnTo>
                  <a:pt x="45720" y="762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0"/>
                </a:lnTo>
                <a:lnTo>
                  <a:pt x="129540" y="0"/>
                </a:lnTo>
                <a:lnTo>
                  <a:pt x="152400" y="0"/>
                </a:lnTo>
                <a:lnTo>
                  <a:pt x="167640" y="0"/>
                </a:lnTo>
                <a:lnTo>
                  <a:pt x="198120" y="0"/>
                </a:lnTo>
                <a:lnTo>
                  <a:pt x="19812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0" name="Freeform 4109"/>
          <p:cNvSpPr/>
          <p:nvPr/>
        </p:nvSpPr>
        <p:spPr>
          <a:xfrm>
            <a:off x="2057400" y="3886200"/>
            <a:ext cx="175261" cy="15241"/>
          </a:xfrm>
          <a:custGeom>
            <a:avLst/>
            <a:gdLst/>
            <a:ahLst/>
            <a:cxnLst/>
            <a:rect l="0" t="0" r="0" b="0"/>
            <a:pathLst>
              <a:path w="175261" h="15241">
                <a:moveTo>
                  <a:pt x="0" y="0"/>
                </a:move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22860" y="7620"/>
                </a:lnTo>
                <a:lnTo>
                  <a:pt x="30480" y="15240"/>
                </a:lnTo>
                <a:lnTo>
                  <a:pt x="45720" y="15240"/>
                </a:lnTo>
                <a:lnTo>
                  <a:pt x="60960" y="15240"/>
                </a:lnTo>
                <a:lnTo>
                  <a:pt x="83820" y="15240"/>
                </a:lnTo>
                <a:lnTo>
                  <a:pt x="99060" y="15240"/>
                </a:lnTo>
                <a:lnTo>
                  <a:pt x="121920" y="15240"/>
                </a:lnTo>
                <a:lnTo>
                  <a:pt x="144780" y="15240"/>
                </a:lnTo>
                <a:lnTo>
                  <a:pt x="175260" y="15240"/>
                </a:lnTo>
                <a:lnTo>
                  <a:pt x="175260" y="152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1" name="Freeform 4110"/>
          <p:cNvSpPr/>
          <p:nvPr/>
        </p:nvSpPr>
        <p:spPr>
          <a:xfrm>
            <a:off x="2392680" y="3733800"/>
            <a:ext cx="220981" cy="175261"/>
          </a:xfrm>
          <a:custGeom>
            <a:avLst/>
            <a:gdLst/>
            <a:ahLst/>
            <a:cxnLst/>
            <a:rect l="0" t="0" r="0" b="0"/>
            <a:pathLst>
              <a:path w="220981" h="175261">
                <a:moveTo>
                  <a:pt x="15240" y="45720"/>
                </a:moveTo>
                <a:lnTo>
                  <a:pt x="15240" y="45720"/>
                </a:lnTo>
                <a:lnTo>
                  <a:pt x="15240" y="53340"/>
                </a:lnTo>
                <a:lnTo>
                  <a:pt x="15240" y="53340"/>
                </a:lnTo>
                <a:lnTo>
                  <a:pt x="15240" y="53340"/>
                </a:lnTo>
                <a:lnTo>
                  <a:pt x="15240" y="60960"/>
                </a:lnTo>
                <a:lnTo>
                  <a:pt x="15240" y="60960"/>
                </a:lnTo>
                <a:lnTo>
                  <a:pt x="15240" y="60960"/>
                </a:lnTo>
                <a:lnTo>
                  <a:pt x="15240" y="60960"/>
                </a:lnTo>
                <a:lnTo>
                  <a:pt x="15240" y="68580"/>
                </a:lnTo>
                <a:lnTo>
                  <a:pt x="15240" y="68580"/>
                </a:lnTo>
                <a:lnTo>
                  <a:pt x="15240" y="68580"/>
                </a:lnTo>
                <a:lnTo>
                  <a:pt x="15240" y="68580"/>
                </a:lnTo>
                <a:lnTo>
                  <a:pt x="15240" y="68580"/>
                </a:lnTo>
                <a:lnTo>
                  <a:pt x="15240" y="76200"/>
                </a:lnTo>
                <a:lnTo>
                  <a:pt x="15240" y="76200"/>
                </a:lnTo>
                <a:lnTo>
                  <a:pt x="15240" y="76200"/>
                </a:lnTo>
                <a:lnTo>
                  <a:pt x="15240" y="76200"/>
                </a:lnTo>
                <a:lnTo>
                  <a:pt x="15240" y="76200"/>
                </a:lnTo>
                <a:lnTo>
                  <a:pt x="15240" y="76200"/>
                </a:lnTo>
                <a:lnTo>
                  <a:pt x="15240" y="76200"/>
                </a:lnTo>
                <a:lnTo>
                  <a:pt x="15240" y="76200"/>
                </a:lnTo>
                <a:lnTo>
                  <a:pt x="15240" y="76200"/>
                </a:lnTo>
                <a:lnTo>
                  <a:pt x="15240" y="76200"/>
                </a:lnTo>
                <a:lnTo>
                  <a:pt x="15240" y="76200"/>
                </a:lnTo>
                <a:lnTo>
                  <a:pt x="15240" y="76200"/>
                </a:lnTo>
                <a:lnTo>
                  <a:pt x="15240" y="76200"/>
                </a:lnTo>
                <a:lnTo>
                  <a:pt x="15240" y="76200"/>
                </a:lnTo>
                <a:lnTo>
                  <a:pt x="15240" y="76200"/>
                </a:lnTo>
                <a:lnTo>
                  <a:pt x="15240" y="76200"/>
                </a:lnTo>
                <a:lnTo>
                  <a:pt x="15240" y="76200"/>
                </a:lnTo>
                <a:lnTo>
                  <a:pt x="15240" y="68580"/>
                </a:lnTo>
                <a:lnTo>
                  <a:pt x="15240" y="68580"/>
                </a:lnTo>
                <a:lnTo>
                  <a:pt x="15240" y="68580"/>
                </a:lnTo>
                <a:lnTo>
                  <a:pt x="15240" y="68580"/>
                </a:lnTo>
                <a:lnTo>
                  <a:pt x="15240" y="60960"/>
                </a:lnTo>
                <a:lnTo>
                  <a:pt x="15240" y="60960"/>
                </a:lnTo>
                <a:lnTo>
                  <a:pt x="15240" y="60960"/>
                </a:lnTo>
                <a:lnTo>
                  <a:pt x="15240" y="60960"/>
                </a:lnTo>
                <a:lnTo>
                  <a:pt x="15240" y="60960"/>
                </a:lnTo>
                <a:lnTo>
                  <a:pt x="15240" y="53340"/>
                </a:lnTo>
                <a:lnTo>
                  <a:pt x="15240" y="53340"/>
                </a:lnTo>
                <a:lnTo>
                  <a:pt x="15240" y="53340"/>
                </a:lnTo>
                <a:lnTo>
                  <a:pt x="15240" y="53340"/>
                </a:lnTo>
                <a:lnTo>
                  <a:pt x="15240" y="53340"/>
                </a:lnTo>
                <a:lnTo>
                  <a:pt x="15240" y="53340"/>
                </a:lnTo>
                <a:lnTo>
                  <a:pt x="15240" y="53340"/>
                </a:lnTo>
                <a:lnTo>
                  <a:pt x="15240" y="53340"/>
                </a:lnTo>
                <a:lnTo>
                  <a:pt x="15240" y="53340"/>
                </a:lnTo>
                <a:lnTo>
                  <a:pt x="15240" y="53340"/>
                </a:lnTo>
                <a:lnTo>
                  <a:pt x="15240" y="53340"/>
                </a:lnTo>
                <a:lnTo>
                  <a:pt x="15240" y="60960"/>
                </a:lnTo>
                <a:lnTo>
                  <a:pt x="15240" y="68580"/>
                </a:lnTo>
                <a:lnTo>
                  <a:pt x="15240" y="68580"/>
                </a:lnTo>
                <a:lnTo>
                  <a:pt x="15240" y="76200"/>
                </a:lnTo>
                <a:lnTo>
                  <a:pt x="15240" y="83820"/>
                </a:lnTo>
                <a:lnTo>
                  <a:pt x="15240" y="91440"/>
                </a:lnTo>
                <a:lnTo>
                  <a:pt x="7620" y="99060"/>
                </a:lnTo>
                <a:lnTo>
                  <a:pt x="7620" y="106680"/>
                </a:lnTo>
                <a:lnTo>
                  <a:pt x="7620" y="121920"/>
                </a:lnTo>
                <a:lnTo>
                  <a:pt x="7620" y="129540"/>
                </a:lnTo>
                <a:lnTo>
                  <a:pt x="7620" y="137160"/>
                </a:lnTo>
                <a:lnTo>
                  <a:pt x="7620" y="144780"/>
                </a:lnTo>
                <a:lnTo>
                  <a:pt x="0" y="152400"/>
                </a:lnTo>
                <a:lnTo>
                  <a:pt x="0" y="160020"/>
                </a:lnTo>
                <a:lnTo>
                  <a:pt x="0" y="160020"/>
                </a:lnTo>
                <a:lnTo>
                  <a:pt x="0" y="167640"/>
                </a:lnTo>
                <a:lnTo>
                  <a:pt x="0" y="175260"/>
                </a:lnTo>
                <a:lnTo>
                  <a:pt x="0" y="175260"/>
                </a:lnTo>
                <a:lnTo>
                  <a:pt x="0" y="175260"/>
                </a:lnTo>
                <a:lnTo>
                  <a:pt x="0" y="175260"/>
                </a:lnTo>
                <a:lnTo>
                  <a:pt x="0" y="175260"/>
                </a:lnTo>
                <a:lnTo>
                  <a:pt x="0" y="167640"/>
                </a:lnTo>
                <a:lnTo>
                  <a:pt x="0" y="160020"/>
                </a:lnTo>
                <a:lnTo>
                  <a:pt x="0" y="160020"/>
                </a:lnTo>
                <a:lnTo>
                  <a:pt x="0" y="144780"/>
                </a:lnTo>
                <a:lnTo>
                  <a:pt x="0" y="137160"/>
                </a:lnTo>
                <a:lnTo>
                  <a:pt x="0" y="129540"/>
                </a:lnTo>
                <a:lnTo>
                  <a:pt x="0" y="121920"/>
                </a:lnTo>
                <a:lnTo>
                  <a:pt x="0" y="106680"/>
                </a:lnTo>
                <a:lnTo>
                  <a:pt x="0" y="99060"/>
                </a:lnTo>
                <a:lnTo>
                  <a:pt x="0" y="91440"/>
                </a:lnTo>
                <a:lnTo>
                  <a:pt x="0" y="76200"/>
                </a:lnTo>
                <a:lnTo>
                  <a:pt x="7620" y="68580"/>
                </a:lnTo>
                <a:lnTo>
                  <a:pt x="7620" y="60960"/>
                </a:lnTo>
                <a:lnTo>
                  <a:pt x="7620" y="53340"/>
                </a:lnTo>
                <a:lnTo>
                  <a:pt x="7620" y="45720"/>
                </a:lnTo>
                <a:lnTo>
                  <a:pt x="7620" y="38100"/>
                </a:lnTo>
                <a:lnTo>
                  <a:pt x="15240" y="38100"/>
                </a:lnTo>
                <a:lnTo>
                  <a:pt x="15240" y="30480"/>
                </a:lnTo>
                <a:lnTo>
                  <a:pt x="22860" y="30480"/>
                </a:lnTo>
                <a:lnTo>
                  <a:pt x="22860" y="22860"/>
                </a:lnTo>
                <a:lnTo>
                  <a:pt x="30480" y="22860"/>
                </a:lnTo>
                <a:lnTo>
                  <a:pt x="30480" y="22860"/>
                </a:lnTo>
                <a:lnTo>
                  <a:pt x="38100" y="22860"/>
                </a:lnTo>
                <a:lnTo>
                  <a:pt x="45720" y="15240"/>
                </a:lnTo>
                <a:lnTo>
                  <a:pt x="53340" y="15240"/>
                </a:lnTo>
                <a:lnTo>
                  <a:pt x="60960" y="15240"/>
                </a:lnTo>
                <a:lnTo>
                  <a:pt x="68580" y="15240"/>
                </a:lnTo>
                <a:lnTo>
                  <a:pt x="83820" y="15240"/>
                </a:lnTo>
                <a:lnTo>
                  <a:pt x="91440" y="15240"/>
                </a:lnTo>
                <a:lnTo>
                  <a:pt x="106680" y="15240"/>
                </a:lnTo>
                <a:lnTo>
                  <a:pt x="121920" y="15240"/>
                </a:lnTo>
                <a:lnTo>
                  <a:pt x="129540" y="15240"/>
                </a:lnTo>
                <a:lnTo>
                  <a:pt x="144780" y="7620"/>
                </a:lnTo>
                <a:lnTo>
                  <a:pt x="152400" y="7620"/>
                </a:lnTo>
                <a:lnTo>
                  <a:pt x="167640" y="7620"/>
                </a:lnTo>
                <a:lnTo>
                  <a:pt x="182880" y="7620"/>
                </a:lnTo>
                <a:lnTo>
                  <a:pt x="190500" y="7620"/>
                </a:lnTo>
                <a:lnTo>
                  <a:pt x="205740" y="0"/>
                </a:lnTo>
                <a:lnTo>
                  <a:pt x="220980" y="0"/>
                </a:lnTo>
                <a:lnTo>
                  <a:pt x="22098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2" name="Freeform 4111"/>
          <p:cNvSpPr/>
          <p:nvPr/>
        </p:nvSpPr>
        <p:spPr>
          <a:xfrm>
            <a:off x="2430780" y="3825240"/>
            <a:ext cx="129541" cy="15241"/>
          </a:xfrm>
          <a:custGeom>
            <a:avLst/>
            <a:gdLst/>
            <a:ahLst/>
            <a:cxnLst/>
            <a:rect l="0" t="0" r="0" b="0"/>
            <a:pathLst>
              <a:path w="129541" h="15241">
                <a:moveTo>
                  <a:pt x="7620" y="15240"/>
                </a:moveTo>
                <a:lnTo>
                  <a:pt x="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7620"/>
                </a:lnTo>
                <a:lnTo>
                  <a:pt x="38100" y="7620"/>
                </a:lnTo>
                <a:lnTo>
                  <a:pt x="53340" y="7620"/>
                </a:lnTo>
                <a:lnTo>
                  <a:pt x="68580" y="7620"/>
                </a:lnTo>
                <a:lnTo>
                  <a:pt x="83820" y="0"/>
                </a:lnTo>
                <a:lnTo>
                  <a:pt x="106680" y="0"/>
                </a:lnTo>
                <a:lnTo>
                  <a:pt x="129540" y="0"/>
                </a:lnTo>
                <a:lnTo>
                  <a:pt x="12954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3" name="Freeform 4112"/>
          <p:cNvSpPr/>
          <p:nvPr/>
        </p:nvSpPr>
        <p:spPr>
          <a:xfrm>
            <a:off x="2400300" y="3886200"/>
            <a:ext cx="236221" cy="22861"/>
          </a:xfrm>
          <a:custGeom>
            <a:avLst/>
            <a:gdLst/>
            <a:ahLst/>
            <a:cxnLst/>
            <a:rect l="0" t="0" r="0" b="0"/>
            <a:pathLst>
              <a:path w="236221" h="22861">
                <a:moveTo>
                  <a:pt x="7620" y="7620"/>
                </a:moveTo>
                <a:lnTo>
                  <a:pt x="0" y="7620"/>
                </a:lnTo>
                <a:lnTo>
                  <a:pt x="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22860" y="22860"/>
                </a:lnTo>
                <a:lnTo>
                  <a:pt x="30480" y="22860"/>
                </a:lnTo>
                <a:lnTo>
                  <a:pt x="38100" y="22860"/>
                </a:lnTo>
                <a:lnTo>
                  <a:pt x="60960" y="15240"/>
                </a:lnTo>
                <a:lnTo>
                  <a:pt x="76200" y="15240"/>
                </a:lnTo>
                <a:lnTo>
                  <a:pt x="99060" y="15240"/>
                </a:lnTo>
                <a:lnTo>
                  <a:pt x="114300" y="15240"/>
                </a:lnTo>
                <a:lnTo>
                  <a:pt x="137160" y="7620"/>
                </a:lnTo>
                <a:lnTo>
                  <a:pt x="152400" y="7620"/>
                </a:lnTo>
                <a:lnTo>
                  <a:pt x="175260" y="7620"/>
                </a:lnTo>
                <a:lnTo>
                  <a:pt x="190500" y="7620"/>
                </a:lnTo>
                <a:lnTo>
                  <a:pt x="213360" y="0"/>
                </a:lnTo>
                <a:lnTo>
                  <a:pt x="236220" y="0"/>
                </a:lnTo>
                <a:lnTo>
                  <a:pt x="23622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4" name="Freeform 4113"/>
          <p:cNvSpPr/>
          <p:nvPr/>
        </p:nvSpPr>
        <p:spPr>
          <a:xfrm>
            <a:off x="2667000" y="3741420"/>
            <a:ext cx="160021" cy="205741"/>
          </a:xfrm>
          <a:custGeom>
            <a:avLst/>
            <a:gdLst/>
            <a:ahLst/>
            <a:cxnLst/>
            <a:rect l="0" t="0" r="0" b="0"/>
            <a:pathLst>
              <a:path w="160021" h="205741">
                <a:moveTo>
                  <a:pt x="121920" y="15240"/>
                </a:moveTo>
                <a:lnTo>
                  <a:pt x="121920" y="7620"/>
                </a:lnTo>
                <a:lnTo>
                  <a:pt x="121920" y="7620"/>
                </a:lnTo>
                <a:lnTo>
                  <a:pt x="121920" y="7620"/>
                </a:lnTo>
                <a:lnTo>
                  <a:pt x="121920" y="0"/>
                </a:lnTo>
                <a:lnTo>
                  <a:pt x="121920" y="0"/>
                </a:lnTo>
                <a:lnTo>
                  <a:pt x="121920" y="7620"/>
                </a:lnTo>
                <a:lnTo>
                  <a:pt x="114300" y="7620"/>
                </a:lnTo>
                <a:lnTo>
                  <a:pt x="114300" y="15240"/>
                </a:lnTo>
                <a:lnTo>
                  <a:pt x="106680" y="22860"/>
                </a:lnTo>
                <a:lnTo>
                  <a:pt x="99060" y="30480"/>
                </a:lnTo>
                <a:lnTo>
                  <a:pt x="83820" y="38100"/>
                </a:lnTo>
                <a:lnTo>
                  <a:pt x="76200" y="45720"/>
                </a:lnTo>
                <a:lnTo>
                  <a:pt x="60960" y="60960"/>
                </a:lnTo>
                <a:lnTo>
                  <a:pt x="53340" y="68580"/>
                </a:lnTo>
                <a:lnTo>
                  <a:pt x="38100" y="83820"/>
                </a:lnTo>
                <a:lnTo>
                  <a:pt x="22860" y="99060"/>
                </a:lnTo>
                <a:lnTo>
                  <a:pt x="15240" y="114300"/>
                </a:lnTo>
                <a:lnTo>
                  <a:pt x="7620" y="121920"/>
                </a:lnTo>
                <a:lnTo>
                  <a:pt x="0" y="137160"/>
                </a:lnTo>
                <a:lnTo>
                  <a:pt x="0" y="152400"/>
                </a:lnTo>
                <a:lnTo>
                  <a:pt x="0" y="160020"/>
                </a:lnTo>
                <a:lnTo>
                  <a:pt x="0" y="175260"/>
                </a:lnTo>
                <a:lnTo>
                  <a:pt x="7620" y="182880"/>
                </a:lnTo>
                <a:lnTo>
                  <a:pt x="15240" y="190500"/>
                </a:lnTo>
                <a:lnTo>
                  <a:pt x="22860" y="198120"/>
                </a:lnTo>
                <a:lnTo>
                  <a:pt x="38100" y="198120"/>
                </a:lnTo>
                <a:lnTo>
                  <a:pt x="53340" y="205740"/>
                </a:lnTo>
                <a:lnTo>
                  <a:pt x="76200" y="205740"/>
                </a:lnTo>
                <a:lnTo>
                  <a:pt x="91440" y="198120"/>
                </a:lnTo>
                <a:lnTo>
                  <a:pt x="114300" y="198120"/>
                </a:lnTo>
                <a:lnTo>
                  <a:pt x="129540" y="198120"/>
                </a:lnTo>
                <a:lnTo>
                  <a:pt x="160020" y="190500"/>
                </a:lnTo>
                <a:lnTo>
                  <a:pt x="160020" y="19050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5" name="Freeform 4114"/>
          <p:cNvSpPr/>
          <p:nvPr/>
        </p:nvSpPr>
        <p:spPr>
          <a:xfrm>
            <a:off x="2743200" y="3840480"/>
            <a:ext cx="198121" cy="91441"/>
          </a:xfrm>
          <a:custGeom>
            <a:avLst/>
            <a:gdLst/>
            <a:ahLst/>
            <a:cxnLst/>
            <a:rect l="0" t="0" r="0" b="0"/>
            <a:pathLst>
              <a:path w="198121" h="91441">
                <a:moveTo>
                  <a:pt x="7620" y="0"/>
                </a:moveTo>
                <a:lnTo>
                  <a:pt x="7620" y="0"/>
                </a:ln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15240"/>
                </a:lnTo>
                <a:lnTo>
                  <a:pt x="7620" y="15240"/>
                </a:lnTo>
                <a:lnTo>
                  <a:pt x="22860" y="15240"/>
                </a:lnTo>
                <a:lnTo>
                  <a:pt x="30480" y="15240"/>
                </a:lnTo>
                <a:lnTo>
                  <a:pt x="38100" y="15240"/>
                </a:lnTo>
                <a:lnTo>
                  <a:pt x="45720" y="15240"/>
                </a:lnTo>
                <a:lnTo>
                  <a:pt x="60960" y="15240"/>
                </a:lnTo>
                <a:lnTo>
                  <a:pt x="68580" y="15240"/>
                </a:lnTo>
                <a:lnTo>
                  <a:pt x="83820" y="15240"/>
                </a:lnTo>
                <a:lnTo>
                  <a:pt x="91440" y="15240"/>
                </a:lnTo>
                <a:lnTo>
                  <a:pt x="106680" y="7620"/>
                </a:lnTo>
                <a:lnTo>
                  <a:pt x="114300" y="7620"/>
                </a:lnTo>
                <a:lnTo>
                  <a:pt x="121920" y="7620"/>
                </a:lnTo>
                <a:lnTo>
                  <a:pt x="129540" y="0"/>
                </a:lnTo>
                <a:lnTo>
                  <a:pt x="137160" y="0"/>
                </a:lnTo>
                <a:lnTo>
                  <a:pt x="144780" y="0"/>
                </a:lnTo>
                <a:lnTo>
                  <a:pt x="144780" y="7620"/>
                </a:lnTo>
                <a:lnTo>
                  <a:pt x="144780" y="7620"/>
                </a:lnTo>
                <a:lnTo>
                  <a:pt x="152400" y="7620"/>
                </a:lnTo>
                <a:lnTo>
                  <a:pt x="152400" y="15240"/>
                </a:lnTo>
                <a:lnTo>
                  <a:pt x="152400" y="15240"/>
                </a:lnTo>
                <a:lnTo>
                  <a:pt x="152400" y="22860"/>
                </a:lnTo>
                <a:lnTo>
                  <a:pt x="152400" y="22860"/>
                </a:lnTo>
                <a:lnTo>
                  <a:pt x="144780" y="30480"/>
                </a:lnTo>
                <a:lnTo>
                  <a:pt x="144780" y="38100"/>
                </a:lnTo>
                <a:lnTo>
                  <a:pt x="144780" y="45720"/>
                </a:lnTo>
                <a:lnTo>
                  <a:pt x="144780" y="53340"/>
                </a:lnTo>
                <a:lnTo>
                  <a:pt x="144780" y="53340"/>
                </a:lnTo>
                <a:lnTo>
                  <a:pt x="144780" y="60960"/>
                </a:lnTo>
                <a:lnTo>
                  <a:pt x="152400" y="68580"/>
                </a:lnTo>
                <a:lnTo>
                  <a:pt x="152400" y="76200"/>
                </a:lnTo>
                <a:lnTo>
                  <a:pt x="152400" y="83820"/>
                </a:lnTo>
                <a:lnTo>
                  <a:pt x="160020" y="83820"/>
                </a:lnTo>
                <a:lnTo>
                  <a:pt x="167640" y="83820"/>
                </a:lnTo>
                <a:lnTo>
                  <a:pt x="175260" y="91440"/>
                </a:lnTo>
                <a:lnTo>
                  <a:pt x="182880" y="91440"/>
                </a:lnTo>
                <a:lnTo>
                  <a:pt x="198120" y="91440"/>
                </a:lnTo>
                <a:lnTo>
                  <a:pt x="198120" y="914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6" name="Freeform 4115"/>
          <p:cNvSpPr/>
          <p:nvPr/>
        </p:nvSpPr>
        <p:spPr>
          <a:xfrm>
            <a:off x="3070860" y="3764280"/>
            <a:ext cx="15241" cy="167641"/>
          </a:xfrm>
          <a:custGeom>
            <a:avLst/>
            <a:gdLst/>
            <a:ahLst/>
            <a:cxnLst/>
            <a:rect l="0" t="0" r="0" b="0"/>
            <a:pathLst>
              <a:path w="15241" h="167641">
                <a:moveTo>
                  <a:pt x="15240" y="0"/>
                </a:move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7620"/>
                </a:lnTo>
                <a:lnTo>
                  <a:pt x="15240" y="15240"/>
                </a:lnTo>
                <a:lnTo>
                  <a:pt x="15240" y="22860"/>
                </a:lnTo>
                <a:lnTo>
                  <a:pt x="7620" y="30480"/>
                </a:lnTo>
                <a:lnTo>
                  <a:pt x="7620" y="38100"/>
                </a:lnTo>
                <a:lnTo>
                  <a:pt x="7620" y="53340"/>
                </a:lnTo>
                <a:lnTo>
                  <a:pt x="7620" y="60960"/>
                </a:lnTo>
                <a:lnTo>
                  <a:pt x="0" y="76200"/>
                </a:lnTo>
                <a:lnTo>
                  <a:pt x="0" y="91440"/>
                </a:lnTo>
                <a:lnTo>
                  <a:pt x="0" y="106680"/>
                </a:lnTo>
                <a:lnTo>
                  <a:pt x="7620" y="114300"/>
                </a:lnTo>
                <a:lnTo>
                  <a:pt x="7620" y="121920"/>
                </a:lnTo>
                <a:lnTo>
                  <a:pt x="7620" y="129540"/>
                </a:lnTo>
                <a:lnTo>
                  <a:pt x="7620" y="144780"/>
                </a:lnTo>
                <a:lnTo>
                  <a:pt x="7620" y="152400"/>
                </a:lnTo>
                <a:lnTo>
                  <a:pt x="15240" y="160020"/>
                </a:lnTo>
                <a:lnTo>
                  <a:pt x="15240" y="167640"/>
                </a:lnTo>
                <a:lnTo>
                  <a:pt x="15240" y="1676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7" name="Freeform 4116"/>
          <p:cNvSpPr/>
          <p:nvPr/>
        </p:nvSpPr>
        <p:spPr>
          <a:xfrm>
            <a:off x="3040380" y="3832860"/>
            <a:ext cx="121921" cy="22861"/>
          </a:xfrm>
          <a:custGeom>
            <a:avLst/>
            <a:gdLst/>
            <a:ahLst/>
            <a:cxnLst/>
            <a:rect l="0" t="0" r="0" b="0"/>
            <a:pathLst>
              <a:path w="121921" h="22861">
                <a:moveTo>
                  <a:pt x="0" y="22860"/>
                </a:moveTo>
                <a:lnTo>
                  <a:pt x="0" y="22860"/>
                </a:lnTo>
                <a:lnTo>
                  <a:pt x="0" y="15240"/>
                </a:lnTo>
                <a:lnTo>
                  <a:pt x="7620" y="15240"/>
                </a:lnTo>
                <a:lnTo>
                  <a:pt x="15240" y="7620"/>
                </a:lnTo>
                <a:lnTo>
                  <a:pt x="22860" y="7620"/>
                </a:lnTo>
                <a:lnTo>
                  <a:pt x="38100" y="7620"/>
                </a:lnTo>
                <a:lnTo>
                  <a:pt x="45720" y="7620"/>
                </a:lnTo>
                <a:lnTo>
                  <a:pt x="53340" y="0"/>
                </a:lnTo>
                <a:lnTo>
                  <a:pt x="68580" y="0"/>
                </a:lnTo>
                <a:lnTo>
                  <a:pt x="83820" y="0"/>
                </a:lnTo>
                <a:lnTo>
                  <a:pt x="99060" y="0"/>
                </a:lnTo>
                <a:lnTo>
                  <a:pt x="121920" y="0"/>
                </a:lnTo>
                <a:lnTo>
                  <a:pt x="12192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8" name="Freeform 4117"/>
          <p:cNvSpPr/>
          <p:nvPr/>
        </p:nvSpPr>
        <p:spPr>
          <a:xfrm>
            <a:off x="3230880" y="3764280"/>
            <a:ext cx="167641" cy="175261"/>
          </a:xfrm>
          <a:custGeom>
            <a:avLst/>
            <a:gdLst/>
            <a:ahLst/>
            <a:cxnLst/>
            <a:rect l="0" t="0" r="0" b="0"/>
            <a:pathLst>
              <a:path w="167641" h="175261">
                <a:moveTo>
                  <a:pt x="68580" y="7620"/>
                </a:moveTo>
                <a:lnTo>
                  <a:pt x="68580" y="0"/>
                </a:lnTo>
                <a:lnTo>
                  <a:pt x="6858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7620"/>
                </a:lnTo>
                <a:lnTo>
                  <a:pt x="68580" y="7620"/>
                </a:lnTo>
                <a:lnTo>
                  <a:pt x="68580" y="15240"/>
                </a:lnTo>
                <a:lnTo>
                  <a:pt x="68580" y="15240"/>
                </a:lnTo>
                <a:lnTo>
                  <a:pt x="60960" y="22860"/>
                </a:lnTo>
                <a:lnTo>
                  <a:pt x="53340" y="30480"/>
                </a:lnTo>
                <a:lnTo>
                  <a:pt x="45720" y="38100"/>
                </a:lnTo>
                <a:lnTo>
                  <a:pt x="38100" y="45720"/>
                </a:lnTo>
                <a:lnTo>
                  <a:pt x="38100" y="60960"/>
                </a:lnTo>
                <a:lnTo>
                  <a:pt x="30480" y="68580"/>
                </a:lnTo>
                <a:lnTo>
                  <a:pt x="22860" y="83820"/>
                </a:lnTo>
                <a:lnTo>
                  <a:pt x="7620" y="91440"/>
                </a:lnTo>
                <a:lnTo>
                  <a:pt x="7620" y="106680"/>
                </a:lnTo>
                <a:lnTo>
                  <a:pt x="0" y="114300"/>
                </a:lnTo>
                <a:lnTo>
                  <a:pt x="0" y="129540"/>
                </a:lnTo>
                <a:lnTo>
                  <a:pt x="7620" y="137160"/>
                </a:lnTo>
                <a:lnTo>
                  <a:pt x="7620" y="144780"/>
                </a:lnTo>
                <a:lnTo>
                  <a:pt x="15240" y="152400"/>
                </a:lnTo>
                <a:lnTo>
                  <a:pt x="30480" y="160020"/>
                </a:lnTo>
                <a:lnTo>
                  <a:pt x="38100" y="167640"/>
                </a:lnTo>
                <a:lnTo>
                  <a:pt x="53340" y="175260"/>
                </a:lnTo>
                <a:lnTo>
                  <a:pt x="68580" y="175260"/>
                </a:lnTo>
                <a:lnTo>
                  <a:pt x="83820" y="175260"/>
                </a:lnTo>
                <a:lnTo>
                  <a:pt x="106680" y="175260"/>
                </a:lnTo>
                <a:lnTo>
                  <a:pt x="121920" y="175260"/>
                </a:lnTo>
                <a:lnTo>
                  <a:pt x="137160" y="175260"/>
                </a:lnTo>
                <a:lnTo>
                  <a:pt x="167640" y="175260"/>
                </a:lnTo>
                <a:lnTo>
                  <a:pt x="167640" y="17526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9" name="Freeform 4118"/>
          <p:cNvSpPr/>
          <p:nvPr/>
        </p:nvSpPr>
        <p:spPr>
          <a:xfrm>
            <a:off x="3322320" y="3870960"/>
            <a:ext cx="220981" cy="91441"/>
          </a:xfrm>
          <a:custGeom>
            <a:avLst/>
            <a:gdLst/>
            <a:ahLst/>
            <a:cxnLst/>
            <a:rect l="0" t="0" r="0" b="0"/>
            <a:pathLst>
              <a:path w="220981" h="91441">
                <a:moveTo>
                  <a:pt x="7620" y="15240"/>
                </a:moveTo>
                <a:lnTo>
                  <a:pt x="0" y="15240"/>
                </a:lnTo>
                <a:lnTo>
                  <a:pt x="0" y="1524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15240" y="22860"/>
                </a:lnTo>
                <a:lnTo>
                  <a:pt x="30480" y="22860"/>
                </a:lnTo>
                <a:lnTo>
                  <a:pt x="45720" y="22860"/>
                </a:lnTo>
                <a:lnTo>
                  <a:pt x="53340" y="22860"/>
                </a:lnTo>
                <a:lnTo>
                  <a:pt x="68580" y="15240"/>
                </a:lnTo>
                <a:lnTo>
                  <a:pt x="83820" y="15240"/>
                </a:lnTo>
                <a:lnTo>
                  <a:pt x="99060" y="7620"/>
                </a:lnTo>
                <a:lnTo>
                  <a:pt x="114300" y="7620"/>
                </a:lnTo>
                <a:lnTo>
                  <a:pt x="129540" y="0"/>
                </a:lnTo>
                <a:lnTo>
                  <a:pt x="137160" y="0"/>
                </a:lnTo>
                <a:lnTo>
                  <a:pt x="152400" y="0"/>
                </a:lnTo>
                <a:lnTo>
                  <a:pt x="160020" y="0"/>
                </a:lnTo>
                <a:lnTo>
                  <a:pt x="167640" y="0"/>
                </a:lnTo>
                <a:lnTo>
                  <a:pt x="175260" y="0"/>
                </a:lnTo>
                <a:lnTo>
                  <a:pt x="175260" y="0"/>
                </a:lnTo>
                <a:lnTo>
                  <a:pt x="175260" y="0"/>
                </a:lnTo>
                <a:lnTo>
                  <a:pt x="182880" y="0"/>
                </a:lnTo>
                <a:lnTo>
                  <a:pt x="182880" y="0"/>
                </a:lnTo>
                <a:lnTo>
                  <a:pt x="175260" y="7620"/>
                </a:lnTo>
                <a:lnTo>
                  <a:pt x="175260" y="7620"/>
                </a:lnTo>
                <a:lnTo>
                  <a:pt x="175260" y="15240"/>
                </a:lnTo>
                <a:lnTo>
                  <a:pt x="175260" y="22860"/>
                </a:lnTo>
                <a:lnTo>
                  <a:pt x="167640" y="30480"/>
                </a:lnTo>
                <a:lnTo>
                  <a:pt x="167640" y="38100"/>
                </a:lnTo>
                <a:lnTo>
                  <a:pt x="160020" y="45720"/>
                </a:lnTo>
                <a:lnTo>
                  <a:pt x="160020" y="53340"/>
                </a:lnTo>
                <a:lnTo>
                  <a:pt x="167640" y="60960"/>
                </a:lnTo>
                <a:lnTo>
                  <a:pt x="167640" y="68580"/>
                </a:lnTo>
                <a:lnTo>
                  <a:pt x="167640" y="76200"/>
                </a:lnTo>
                <a:lnTo>
                  <a:pt x="175260" y="76200"/>
                </a:lnTo>
                <a:lnTo>
                  <a:pt x="182880" y="83820"/>
                </a:lnTo>
                <a:lnTo>
                  <a:pt x="190500" y="91440"/>
                </a:lnTo>
                <a:lnTo>
                  <a:pt x="190500" y="91440"/>
                </a:lnTo>
                <a:lnTo>
                  <a:pt x="205740" y="91440"/>
                </a:lnTo>
                <a:lnTo>
                  <a:pt x="220980" y="91440"/>
                </a:lnTo>
                <a:lnTo>
                  <a:pt x="220980" y="914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0" name="Freeform 4119"/>
          <p:cNvSpPr/>
          <p:nvPr/>
        </p:nvSpPr>
        <p:spPr>
          <a:xfrm>
            <a:off x="3604260" y="3764280"/>
            <a:ext cx="205741" cy="152401"/>
          </a:xfrm>
          <a:custGeom>
            <a:avLst/>
            <a:gdLst/>
            <a:ahLst/>
            <a:cxnLst/>
            <a:rect l="0" t="0" r="0" b="0"/>
            <a:pathLst>
              <a:path w="205741" h="152401">
                <a:moveTo>
                  <a:pt x="0" y="53340"/>
                </a:moveTo>
                <a:lnTo>
                  <a:pt x="0" y="53340"/>
                </a:lnTo>
                <a:lnTo>
                  <a:pt x="0" y="53340"/>
                </a:lnTo>
                <a:lnTo>
                  <a:pt x="0" y="60960"/>
                </a:lnTo>
                <a:lnTo>
                  <a:pt x="0" y="60960"/>
                </a:lnTo>
                <a:lnTo>
                  <a:pt x="0" y="68580"/>
                </a:lnTo>
                <a:lnTo>
                  <a:pt x="0" y="76200"/>
                </a:lnTo>
                <a:lnTo>
                  <a:pt x="0" y="83820"/>
                </a:lnTo>
                <a:lnTo>
                  <a:pt x="0" y="91440"/>
                </a:lnTo>
                <a:lnTo>
                  <a:pt x="7620" y="99060"/>
                </a:lnTo>
                <a:lnTo>
                  <a:pt x="7620" y="106680"/>
                </a:lnTo>
                <a:lnTo>
                  <a:pt x="7620" y="114300"/>
                </a:lnTo>
                <a:lnTo>
                  <a:pt x="15240" y="121920"/>
                </a:lnTo>
                <a:lnTo>
                  <a:pt x="15240" y="129540"/>
                </a:lnTo>
                <a:lnTo>
                  <a:pt x="15240" y="137160"/>
                </a:lnTo>
                <a:lnTo>
                  <a:pt x="22860" y="144780"/>
                </a:lnTo>
                <a:lnTo>
                  <a:pt x="22860" y="152400"/>
                </a:lnTo>
                <a:lnTo>
                  <a:pt x="22860" y="152400"/>
                </a:lnTo>
                <a:lnTo>
                  <a:pt x="22860" y="152400"/>
                </a:lnTo>
                <a:lnTo>
                  <a:pt x="22860" y="152400"/>
                </a:lnTo>
                <a:lnTo>
                  <a:pt x="22860" y="152400"/>
                </a:lnTo>
                <a:lnTo>
                  <a:pt x="22860" y="152400"/>
                </a:lnTo>
                <a:lnTo>
                  <a:pt x="22860" y="144780"/>
                </a:lnTo>
                <a:lnTo>
                  <a:pt x="22860" y="137160"/>
                </a:lnTo>
                <a:lnTo>
                  <a:pt x="22860" y="129540"/>
                </a:lnTo>
                <a:lnTo>
                  <a:pt x="22860" y="121920"/>
                </a:lnTo>
                <a:lnTo>
                  <a:pt x="22860" y="114300"/>
                </a:lnTo>
                <a:lnTo>
                  <a:pt x="15240" y="106680"/>
                </a:lnTo>
                <a:lnTo>
                  <a:pt x="15240" y="91440"/>
                </a:lnTo>
                <a:lnTo>
                  <a:pt x="15240" y="76200"/>
                </a:lnTo>
                <a:lnTo>
                  <a:pt x="15240" y="68580"/>
                </a:lnTo>
                <a:lnTo>
                  <a:pt x="15240" y="60960"/>
                </a:lnTo>
                <a:lnTo>
                  <a:pt x="15240" y="45720"/>
                </a:lnTo>
                <a:lnTo>
                  <a:pt x="15240" y="38100"/>
                </a:lnTo>
                <a:lnTo>
                  <a:pt x="15240" y="30480"/>
                </a:lnTo>
                <a:lnTo>
                  <a:pt x="15240" y="22860"/>
                </a:lnTo>
                <a:lnTo>
                  <a:pt x="22860" y="15240"/>
                </a:lnTo>
                <a:lnTo>
                  <a:pt x="22860" y="15240"/>
                </a:lnTo>
                <a:lnTo>
                  <a:pt x="30480" y="7620"/>
                </a:lnTo>
                <a:lnTo>
                  <a:pt x="38100" y="7620"/>
                </a:lnTo>
                <a:lnTo>
                  <a:pt x="45720" y="0"/>
                </a:lnTo>
                <a:lnTo>
                  <a:pt x="53340" y="0"/>
                </a:lnTo>
                <a:lnTo>
                  <a:pt x="60960" y="0"/>
                </a:lnTo>
                <a:lnTo>
                  <a:pt x="68580" y="0"/>
                </a:lnTo>
                <a:lnTo>
                  <a:pt x="83820" y="0"/>
                </a:lnTo>
                <a:lnTo>
                  <a:pt x="99060" y="7620"/>
                </a:lnTo>
                <a:lnTo>
                  <a:pt x="114300" y="7620"/>
                </a:lnTo>
                <a:lnTo>
                  <a:pt x="121920" y="7620"/>
                </a:lnTo>
                <a:lnTo>
                  <a:pt x="137160" y="7620"/>
                </a:lnTo>
                <a:lnTo>
                  <a:pt x="152400" y="7620"/>
                </a:lnTo>
                <a:lnTo>
                  <a:pt x="167640" y="7620"/>
                </a:lnTo>
                <a:lnTo>
                  <a:pt x="175260" y="7620"/>
                </a:lnTo>
                <a:lnTo>
                  <a:pt x="190500" y="7620"/>
                </a:lnTo>
                <a:lnTo>
                  <a:pt x="205740" y="7620"/>
                </a:lnTo>
                <a:lnTo>
                  <a:pt x="205740" y="762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1" name="Freeform 4120"/>
          <p:cNvSpPr/>
          <p:nvPr/>
        </p:nvSpPr>
        <p:spPr>
          <a:xfrm>
            <a:off x="3665220" y="3848100"/>
            <a:ext cx="83821" cy="15241"/>
          </a:xfrm>
          <a:custGeom>
            <a:avLst/>
            <a:gdLst/>
            <a:ahLst/>
            <a:cxnLst/>
            <a:rect l="0" t="0" r="0" b="0"/>
            <a:pathLst>
              <a:path w="83821" h="15241">
                <a:moveTo>
                  <a:pt x="0" y="15240"/>
                </a:move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15240"/>
                </a:lnTo>
                <a:lnTo>
                  <a:pt x="38100" y="15240"/>
                </a:lnTo>
                <a:lnTo>
                  <a:pt x="45720" y="7620"/>
                </a:lnTo>
                <a:lnTo>
                  <a:pt x="60960" y="7620"/>
                </a:lnTo>
                <a:lnTo>
                  <a:pt x="83820" y="0"/>
                </a:lnTo>
                <a:lnTo>
                  <a:pt x="8382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2" name="Freeform 4121"/>
          <p:cNvSpPr/>
          <p:nvPr/>
        </p:nvSpPr>
        <p:spPr>
          <a:xfrm>
            <a:off x="3642360" y="3863340"/>
            <a:ext cx="22861" cy="99061"/>
          </a:xfrm>
          <a:custGeom>
            <a:avLst/>
            <a:gdLst/>
            <a:ahLst/>
            <a:cxnLst/>
            <a:rect l="0" t="0" r="0" b="0"/>
            <a:pathLst>
              <a:path w="22861" h="9906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30480"/>
                </a:lnTo>
                <a:lnTo>
                  <a:pt x="7620" y="30480"/>
                </a:lnTo>
                <a:lnTo>
                  <a:pt x="7620" y="38100"/>
                </a:lnTo>
                <a:lnTo>
                  <a:pt x="7620" y="45720"/>
                </a:lnTo>
                <a:lnTo>
                  <a:pt x="7620" y="53340"/>
                </a:lnTo>
                <a:lnTo>
                  <a:pt x="7620" y="60960"/>
                </a:lnTo>
                <a:lnTo>
                  <a:pt x="7620" y="60960"/>
                </a:lnTo>
                <a:lnTo>
                  <a:pt x="15240" y="68580"/>
                </a:lnTo>
                <a:lnTo>
                  <a:pt x="15240" y="76200"/>
                </a:lnTo>
                <a:lnTo>
                  <a:pt x="15240" y="76200"/>
                </a:lnTo>
                <a:lnTo>
                  <a:pt x="15240" y="83820"/>
                </a:lnTo>
                <a:lnTo>
                  <a:pt x="15240" y="83820"/>
                </a:lnTo>
                <a:lnTo>
                  <a:pt x="15240" y="91440"/>
                </a:lnTo>
                <a:lnTo>
                  <a:pt x="22860" y="91440"/>
                </a:lnTo>
                <a:lnTo>
                  <a:pt x="22860" y="99060"/>
                </a:lnTo>
                <a:lnTo>
                  <a:pt x="22860" y="9906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3" name="Freeform 4122"/>
          <p:cNvSpPr/>
          <p:nvPr/>
        </p:nvSpPr>
        <p:spPr>
          <a:xfrm>
            <a:off x="1303020" y="4244340"/>
            <a:ext cx="236221" cy="182881"/>
          </a:xfrm>
          <a:custGeom>
            <a:avLst/>
            <a:gdLst/>
            <a:ahLst/>
            <a:cxnLst/>
            <a:rect l="0" t="0" r="0" b="0"/>
            <a:pathLst>
              <a:path w="236221" h="182881">
                <a:moveTo>
                  <a:pt x="45720" y="15240"/>
                </a:moveTo>
                <a:lnTo>
                  <a:pt x="45720" y="15240"/>
                </a:lnTo>
                <a:lnTo>
                  <a:pt x="45720" y="15240"/>
                </a:lnTo>
                <a:lnTo>
                  <a:pt x="45720" y="15240"/>
                </a:lnTo>
                <a:lnTo>
                  <a:pt x="45720" y="15240"/>
                </a:lnTo>
                <a:lnTo>
                  <a:pt x="45720" y="15240"/>
                </a:lnTo>
                <a:lnTo>
                  <a:pt x="45720" y="15240"/>
                </a:lnTo>
                <a:lnTo>
                  <a:pt x="45720" y="15240"/>
                </a:lnTo>
                <a:lnTo>
                  <a:pt x="4572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30480"/>
                </a:lnTo>
                <a:lnTo>
                  <a:pt x="38100" y="38100"/>
                </a:lnTo>
                <a:lnTo>
                  <a:pt x="38100" y="38100"/>
                </a:lnTo>
                <a:lnTo>
                  <a:pt x="38100" y="45720"/>
                </a:lnTo>
                <a:lnTo>
                  <a:pt x="38100" y="53340"/>
                </a:lnTo>
                <a:lnTo>
                  <a:pt x="30480" y="60960"/>
                </a:lnTo>
                <a:lnTo>
                  <a:pt x="30480" y="60960"/>
                </a:lnTo>
                <a:lnTo>
                  <a:pt x="22860" y="68580"/>
                </a:lnTo>
                <a:lnTo>
                  <a:pt x="22860" y="76200"/>
                </a:lnTo>
                <a:lnTo>
                  <a:pt x="22860" y="83820"/>
                </a:lnTo>
                <a:lnTo>
                  <a:pt x="15240" y="91440"/>
                </a:lnTo>
                <a:lnTo>
                  <a:pt x="15240" y="106680"/>
                </a:lnTo>
                <a:lnTo>
                  <a:pt x="15240" y="114300"/>
                </a:lnTo>
                <a:lnTo>
                  <a:pt x="7620" y="121920"/>
                </a:lnTo>
                <a:lnTo>
                  <a:pt x="7620" y="129540"/>
                </a:lnTo>
                <a:lnTo>
                  <a:pt x="0" y="137160"/>
                </a:lnTo>
                <a:lnTo>
                  <a:pt x="0" y="144780"/>
                </a:lnTo>
                <a:lnTo>
                  <a:pt x="0" y="152400"/>
                </a:lnTo>
                <a:lnTo>
                  <a:pt x="0" y="160020"/>
                </a:lnTo>
                <a:lnTo>
                  <a:pt x="0" y="167640"/>
                </a:lnTo>
                <a:lnTo>
                  <a:pt x="0" y="167640"/>
                </a:lnTo>
                <a:lnTo>
                  <a:pt x="0" y="175260"/>
                </a:lnTo>
                <a:lnTo>
                  <a:pt x="0" y="175260"/>
                </a:lnTo>
                <a:lnTo>
                  <a:pt x="0" y="175260"/>
                </a:lnTo>
                <a:lnTo>
                  <a:pt x="0" y="182880"/>
                </a:lnTo>
                <a:lnTo>
                  <a:pt x="0" y="182880"/>
                </a:lnTo>
                <a:lnTo>
                  <a:pt x="0" y="175260"/>
                </a:lnTo>
                <a:lnTo>
                  <a:pt x="0" y="175260"/>
                </a:lnTo>
                <a:lnTo>
                  <a:pt x="0" y="175260"/>
                </a:lnTo>
                <a:lnTo>
                  <a:pt x="0" y="167640"/>
                </a:lnTo>
                <a:lnTo>
                  <a:pt x="0" y="167640"/>
                </a:lnTo>
                <a:lnTo>
                  <a:pt x="0" y="160020"/>
                </a:lnTo>
                <a:lnTo>
                  <a:pt x="7620" y="160020"/>
                </a:lnTo>
                <a:lnTo>
                  <a:pt x="7620" y="152400"/>
                </a:lnTo>
                <a:lnTo>
                  <a:pt x="7620" y="137160"/>
                </a:lnTo>
                <a:lnTo>
                  <a:pt x="7620" y="129540"/>
                </a:lnTo>
                <a:lnTo>
                  <a:pt x="7620" y="121920"/>
                </a:lnTo>
                <a:lnTo>
                  <a:pt x="15240" y="114300"/>
                </a:lnTo>
                <a:lnTo>
                  <a:pt x="15240" y="106680"/>
                </a:lnTo>
                <a:lnTo>
                  <a:pt x="15240" y="99060"/>
                </a:lnTo>
                <a:lnTo>
                  <a:pt x="15240" y="91440"/>
                </a:lnTo>
                <a:lnTo>
                  <a:pt x="15240" y="83820"/>
                </a:lnTo>
                <a:lnTo>
                  <a:pt x="22860" y="76200"/>
                </a:lnTo>
                <a:lnTo>
                  <a:pt x="22860" y="68580"/>
                </a:lnTo>
                <a:lnTo>
                  <a:pt x="22860" y="60960"/>
                </a:lnTo>
                <a:lnTo>
                  <a:pt x="22860" y="53340"/>
                </a:lnTo>
                <a:lnTo>
                  <a:pt x="30480" y="45720"/>
                </a:lnTo>
                <a:lnTo>
                  <a:pt x="30480" y="38100"/>
                </a:lnTo>
                <a:lnTo>
                  <a:pt x="30480" y="38100"/>
                </a:lnTo>
                <a:lnTo>
                  <a:pt x="38100" y="30480"/>
                </a:lnTo>
                <a:lnTo>
                  <a:pt x="38100" y="22860"/>
                </a:lnTo>
                <a:lnTo>
                  <a:pt x="38100" y="22860"/>
                </a:lnTo>
                <a:lnTo>
                  <a:pt x="45720" y="22860"/>
                </a:lnTo>
                <a:lnTo>
                  <a:pt x="45720" y="15240"/>
                </a:lnTo>
                <a:lnTo>
                  <a:pt x="53340" y="15240"/>
                </a:lnTo>
                <a:lnTo>
                  <a:pt x="53340" y="15240"/>
                </a:lnTo>
                <a:lnTo>
                  <a:pt x="60960" y="7620"/>
                </a:lnTo>
                <a:lnTo>
                  <a:pt x="68580" y="7620"/>
                </a:lnTo>
                <a:lnTo>
                  <a:pt x="68580" y="7620"/>
                </a:lnTo>
                <a:lnTo>
                  <a:pt x="76200" y="7620"/>
                </a:lnTo>
                <a:lnTo>
                  <a:pt x="91440" y="7620"/>
                </a:lnTo>
                <a:lnTo>
                  <a:pt x="99060" y="7620"/>
                </a:lnTo>
                <a:lnTo>
                  <a:pt x="106680" y="7620"/>
                </a:lnTo>
                <a:lnTo>
                  <a:pt x="114300" y="0"/>
                </a:lnTo>
                <a:lnTo>
                  <a:pt x="129540" y="0"/>
                </a:lnTo>
                <a:lnTo>
                  <a:pt x="144780" y="0"/>
                </a:lnTo>
                <a:lnTo>
                  <a:pt x="152400" y="0"/>
                </a:lnTo>
                <a:lnTo>
                  <a:pt x="167640" y="0"/>
                </a:lnTo>
                <a:lnTo>
                  <a:pt x="182880" y="0"/>
                </a:lnTo>
                <a:lnTo>
                  <a:pt x="190500" y="0"/>
                </a:lnTo>
                <a:lnTo>
                  <a:pt x="198120" y="0"/>
                </a:lnTo>
                <a:lnTo>
                  <a:pt x="213360" y="0"/>
                </a:lnTo>
                <a:lnTo>
                  <a:pt x="220980" y="0"/>
                </a:lnTo>
                <a:lnTo>
                  <a:pt x="236220" y="0"/>
                </a:lnTo>
                <a:lnTo>
                  <a:pt x="23622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4" name="Freeform 4123"/>
          <p:cNvSpPr/>
          <p:nvPr/>
        </p:nvSpPr>
        <p:spPr>
          <a:xfrm>
            <a:off x="1325880" y="4335780"/>
            <a:ext cx="144781" cy="15241"/>
          </a:xfrm>
          <a:custGeom>
            <a:avLst/>
            <a:gdLst/>
            <a:ahLst/>
            <a:cxnLst/>
            <a:rect l="0" t="0" r="0" b="0"/>
            <a:pathLst>
              <a:path w="144781" h="15241">
                <a:moveTo>
                  <a:pt x="0" y="15240"/>
                </a:moveTo>
                <a:lnTo>
                  <a:pt x="0" y="1524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15240"/>
                </a:lnTo>
                <a:lnTo>
                  <a:pt x="30480" y="15240"/>
                </a:lnTo>
                <a:lnTo>
                  <a:pt x="38100" y="15240"/>
                </a:lnTo>
                <a:lnTo>
                  <a:pt x="53340" y="7620"/>
                </a:lnTo>
                <a:lnTo>
                  <a:pt x="60960" y="7620"/>
                </a:lnTo>
                <a:lnTo>
                  <a:pt x="76200" y="7620"/>
                </a:lnTo>
                <a:lnTo>
                  <a:pt x="91440" y="7620"/>
                </a:lnTo>
                <a:lnTo>
                  <a:pt x="99060" y="7620"/>
                </a:lnTo>
                <a:lnTo>
                  <a:pt x="114300" y="7620"/>
                </a:lnTo>
                <a:lnTo>
                  <a:pt x="129540" y="0"/>
                </a:lnTo>
                <a:lnTo>
                  <a:pt x="144780" y="0"/>
                </a:lnTo>
                <a:lnTo>
                  <a:pt x="14478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5" name="Freeform 4124"/>
          <p:cNvSpPr/>
          <p:nvPr/>
        </p:nvSpPr>
        <p:spPr>
          <a:xfrm>
            <a:off x="1310640" y="4419600"/>
            <a:ext cx="175261" cy="7621"/>
          </a:xfrm>
          <a:custGeom>
            <a:avLst/>
            <a:gdLst/>
            <a:ahLst/>
            <a:cxnLst/>
            <a:rect l="0" t="0" r="0" b="0"/>
            <a:pathLst>
              <a:path w="175261" h="7621">
                <a:moveTo>
                  <a:pt x="0" y="0"/>
                </a:moveTo>
                <a:lnTo>
                  <a:pt x="0" y="0"/>
                </a:ln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8100" y="7620"/>
                </a:lnTo>
                <a:lnTo>
                  <a:pt x="45720" y="7620"/>
                </a:lnTo>
                <a:lnTo>
                  <a:pt x="60960" y="7620"/>
                </a:lnTo>
                <a:lnTo>
                  <a:pt x="68580" y="7620"/>
                </a:lnTo>
                <a:lnTo>
                  <a:pt x="83820" y="7620"/>
                </a:lnTo>
                <a:lnTo>
                  <a:pt x="99060" y="7620"/>
                </a:lnTo>
                <a:lnTo>
                  <a:pt x="114300" y="7620"/>
                </a:lnTo>
                <a:lnTo>
                  <a:pt x="129540" y="0"/>
                </a:lnTo>
                <a:lnTo>
                  <a:pt x="137160" y="0"/>
                </a:lnTo>
                <a:lnTo>
                  <a:pt x="152400" y="0"/>
                </a:lnTo>
                <a:lnTo>
                  <a:pt x="175260" y="0"/>
                </a:lnTo>
                <a:lnTo>
                  <a:pt x="17526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6" name="Freeform 4125"/>
          <p:cNvSpPr/>
          <p:nvPr/>
        </p:nvSpPr>
        <p:spPr>
          <a:xfrm>
            <a:off x="1600200" y="4213860"/>
            <a:ext cx="198121" cy="213361"/>
          </a:xfrm>
          <a:custGeom>
            <a:avLst/>
            <a:gdLst/>
            <a:ahLst/>
            <a:cxnLst/>
            <a:rect l="0" t="0" r="0" b="0"/>
            <a:pathLst>
              <a:path w="198121" h="213361">
                <a:moveTo>
                  <a:pt x="53340" y="76200"/>
                </a:moveTo>
                <a:lnTo>
                  <a:pt x="53340" y="76200"/>
                </a:lnTo>
                <a:lnTo>
                  <a:pt x="53340" y="76200"/>
                </a:lnTo>
                <a:lnTo>
                  <a:pt x="53340" y="76200"/>
                </a:lnTo>
                <a:lnTo>
                  <a:pt x="53340" y="76200"/>
                </a:lnTo>
                <a:lnTo>
                  <a:pt x="53340" y="83820"/>
                </a:lnTo>
                <a:lnTo>
                  <a:pt x="45720" y="83820"/>
                </a:lnTo>
                <a:lnTo>
                  <a:pt x="45720" y="91440"/>
                </a:lnTo>
                <a:lnTo>
                  <a:pt x="45720" y="99060"/>
                </a:lnTo>
                <a:lnTo>
                  <a:pt x="45720" y="99060"/>
                </a:lnTo>
                <a:lnTo>
                  <a:pt x="45720" y="106680"/>
                </a:lnTo>
                <a:lnTo>
                  <a:pt x="45720" y="114300"/>
                </a:lnTo>
                <a:lnTo>
                  <a:pt x="45720" y="121920"/>
                </a:lnTo>
                <a:lnTo>
                  <a:pt x="38100" y="129540"/>
                </a:lnTo>
                <a:lnTo>
                  <a:pt x="38100" y="137160"/>
                </a:lnTo>
                <a:lnTo>
                  <a:pt x="38100" y="144780"/>
                </a:lnTo>
                <a:lnTo>
                  <a:pt x="38100" y="152400"/>
                </a:lnTo>
                <a:lnTo>
                  <a:pt x="30480" y="160020"/>
                </a:lnTo>
                <a:lnTo>
                  <a:pt x="30480" y="167640"/>
                </a:lnTo>
                <a:lnTo>
                  <a:pt x="30480" y="175260"/>
                </a:lnTo>
                <a:lnTo>
                  <a:pt x="22860" y="182880"/>
                </a:lnTo>
                <a:lnTo>
                  <a:pt x="22860" y="190500"/>
                </a:lnTo>
                <a:lnTo>
                  <a:pt x="22860" y="198120"/>
                </a:lnTo>
                <a:lnTo>
                  <a:pt x="22860" y="198120"/>
                </a:lnTo>
                <a:lnTo>
                  <a:pt x="22860" y="205740"/>
                </a:lnTo>
                <a:lnTo>
                  <a:pt x="22860" y="205740"/>
                </a:lnTo>
                <a:lnTo>
                  <a:pt x="22860" y="205740"/>
                </a:lnTo>
                <a:lnTo>
                  <a:pt x="22860" y="205740"/>
                </a:lnTo>
                <a:lnTo>
                  <a:pt x="22860" y="205740"/>
                </a:lnTo>
                <a:lnTo>
                  <a:pt x="22860" y="198120"/>
                </a:lnTo>
                <a:lnTo>
                  <a:pt x="22860" y="198120"/>
                </a:lnTo>
                <a:lnTo>
                  <a:pt x="22860" y="190500"/>
                </a:lnTo>
                <a:lnTo>
                  <a:pt x="22860" y="190500"/>
                </a:lnTo>
                <a:lnTo>
                  <a:pt x="22860" y="182880"/>
                </a:lnTo>
                <a:lnTo>
                  <a:pt x="22860" y="175260"/>
                </a:lnTo>
                <a:lnTo>
                  <a:pt x="22860" y="167640"/>
                </a:lnTo>
                <a:lnTo>
                  <a:pt x="22860" y="160020"/>
                </a:lnTo>
                <a:lnTo>
                  <a:pt x="15240" y="152400"/>
                </a:lnTo>
                <a:lnTo>
                  <a:pt x="15240" y="137160"/>
                </a:lnTo>
                <a:lnTo>
                  <a:pt x="15240" y="137160"/>
                </a:lnTo>
                <a:lnTo>
                  <a:pt x="15240" y="121920"/>
                </a:lnTo>
                <a:lnTo>
                  <a:pt x="15240" y="114300"/>
                </a:lnTo>
                <a:lnTo>
                  <a:pt x="15240" y="106680"/>
                </a:lnTo>
                <a:lnTo>
                  <a:pt x="7620" y="99060"/>
                </a:lnTo>
                <a:lnTo>
                  <a:pt x="7620" y="91440"/>
                </a:lnTo>
                <a:lnTo>
                  <a:pt x="7620" y="83820"/>
                </a:lnTo>
                <a:lnTo>
                  <a:pt x="7620" y="76200"/>
                </a:lnTo>
                <a:lnTo>
                  <a:pt x="7620" y="68580"/>
                </a:lnTo>
                <a:lnTo>
                  <a:pt x="0" y="68580"/>
                </a:lnTo>
                <a:lnTo>
                  <a:pt x="0" y="53340"/>
                </a:lnTo>
                <a:lnTo>
                  <a:pt x="7620" y="53340"/>
                </a:lnTo>
                <a:lnTo>
                  <a:pt x="7620" y="45720"/>
                </a:lnTo>
                <a:lnTo>
                  <a:pt x="7620" y="38100"/>
                </a:lnTo>
                <a:lnTo>
                  <a:pt x="7620" y="30480"/>
                </a:lnTo>
                <a:lnTo>
                  <a:pt x="15240" y="30480"/>
                </a:lnTo>
                <a:lnTo>
                  <a:pt x="22860" y="22860"/>
                </a:lnTo>
                <a:lnTo>
                  <a:pt x="30480" y="22860"/>
                </a:lnTo>
                <a:lnTo>
                  <a:pt x="38100" y="15240"/>
                </a:lnTo>
                <a:lnTo>
                  <a:pt x="45720" y="15240"/>
                </a:lnTo>
                <a:lnTo>
                  <a:pt x="53340" y="7620"/>
                </a:lnTo>
                <a:lnTo>
                  <a:pt x="60960" y="7620"/>
                </a:lnTo>
                <a:lnTo>
                  <a:pt x="76200" y="7620"/>
                </a:lnTo>
                <a:lnTo>
                  <a:pt x="91440" y="0"/>
                </a:lnTo>
                <a:lnTo>
                  <a:pt x="106680" y="0"/>
                </a:lnTo>
                <a:lnTo>
                  <a:pt x="121920" y="7620"/>
                </a:lnTo>
                <a:lnTo>
                  <a:pt x="137160" y="7620"/>
                </a:lnTo>
                <a:lnTo>
                  <a:pt x="152400" y="15240"/>
                </a:lnTo>
                <a:lnTo>
                  <a:pt x="160020" y="15240"/>
                </a:lnTo>
                <a:lnTo>
                  <a:pt x="175260" y="15240"/>
                </a:lnTo>
                <a:lnTo>
                  <a:pt x="182880" y="22860"/>
                </a:lnTo>
                <a:lnTo>
                  <a:pt x="190500" y="30480"/>
                </a:lnTo>
                <a:lnTo>
                  <a:pt x="198120" y="30480"/>
                </a:lnTo>
                <a:lnTo>
                  <a:pt x="198120" y="38100"/>
                </a:lnTo>
                <a:lnTo>
                  <a:pt x="198120" y="38100"/>
                </a:lnTo>
                <a:lnTo>
                  <a:pt x="198120" y="45720"/>
                </a:lnTo>
                <a:lnTo>
                  <a:pt x="190500" y="53340"/>
                </a:lnTo>
                <a:lnTo>
                  <a:pt x="182880" y="53340"/>
                </a:lnTo>
                <a:lnTo>
                  <a:pt x="167640" y="60960"/>
                </a:lnTo>
                <a:lnTo>
                  <a:pt x="160020" y="68580"/>
                </a:lnTo>
                <a:lnTo>
                  <a:pt x="144780" y="68580"/>
                </a:lnTo>
                <a:lnTo>
                  <a:pt x="129540" y="76200"/>
                </a:lnTo>
                <a:lnTo>
                  <a:pt x="114300" y="76200"/>
                </a:lnTo>
                <a:lnTo>
                  <a:pt x="106680" y="83820"/>
                </a:lnTo>
                <a:lnTo>
                  <a:pt x="99060" y="83820"/>
                </a:lnTo>
                <a:lnTo>
                  <a:pt x="91440" y="91440"/>
                </a:lnTo>
                <a:lnTo>
                  <a:pt x="91440" y="99060"/>
                </a:lnTo>
                <a:lnTo>
                  <a:pt x="91440" y="99060"/>
                </a:lnTo>
                <a:lnTo>
                  <a:pt x="91440" y="106680"/>
                </a:lnTo>
                <a:lnTo>
                  <a:pt x="91440" y="114300"/>
                </a:lnTo>
                <a:lnTo>
                  <a:pt x="99060" y="121920"/>
                </a:lnTo>
                <a:lnTo>
                  <a:pt x="114300" y="129540"/>
                </a:lnTo>
                <a:lnTo>
                  <a:pt x="121920" y="137160"/>
                </a:lnTo>
                <a:lnTo>
                  <a:pt x="137160" y="144780"/>
                </a:lnTo>
                <a:lnTo>
                  <a:pt x="152400" y="152400"/>
                </a:lnTo>
                <a:lnTo>
                  <a:pt x="167640" y="160020"/>
                </a:lnTo>
                <a:lnTo>
                  <a:pt x="175260" y="167640"/>
                </a:lnTo>
                <a:lnTo>
                  <a:pt x="182880" y="175260"/>
                </a:lnTo>
                <a:lnTo>
                  <a:pt x="190500" y="190500"/>
                </a:lnTo>
                <a:lnTo>
                  <a:pt x="198120" y="190500"/>
                </a:lnTo>
                <a:lnTo>
                  <a:pt x="198120" y="198120"/>
                </a:lnTo>
                <a:lnTo>
                  <a:pt x="190500" y="205740"/>
                </a:lnTo>
                <a:lnTo>
                  <a:pt x="182880" y="205740"/>
                </a:lnTo>
                <a:lnTo>
                  <a:pt x="175260" y="205740"/>
                </a:lnTo>
                <a:lnTo>
                  <a:pt x="160020" y="205740"/>
                </a:lnTo>
                <a:lnTo>
                  <a:pt x="144780" y="213360"/>
                </a:lnTo>
                <a:lnTo>
                  <a:pt x="129540" y="213360"/>
                </a:lnTo>
                <a:lnTo>
                  <a:pt x="106680" y="205740"/>
                </a:lnTo>
                <a:lnTo>
                  <a:pt x="91440" y="205740"/>
                </a:lnTo>
                <a:lnTo>
                  <a:pt x="76200" y="205740"/>
                </a:lnTo>
                <a:lnTo>
                  <a:pt x="53340" y="205740"/>
                </a:lnTo>
                <a:lnTo>
                  <a:pt x="38100" y="198120"/>
                </a:lnTo>
                <a:lnTo>
                  <a:pt x="22860" y="198120"/>
                </a:lnTo>
                <a:lnTo>
                  <a:pt x="15240" y="190500"/>
                </a:lnTo>
                <a:lnTo>
                  <a:pt x="7620" y="190500"/>
                </a:lnTo>
                <a:lnTo>
                  <a:pt x="0" y="190500"/>
                </a:lnTo>
                <a:lnTo>
                  <a:pt x="0" y="190500"/>
                </a:lnTo>
                <a:lnTo>
                  <a:pt x="0" y="19050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7" name="Freeform 4126"/>
          <p:cNvSpPr/>
          <p:nvPr/>
        </p:nvSpPr>
        <p:spPr>
          <a:xfrm>
            <a:off x="2377440" y="4244340"/>
            <a:ext cx="259081" cy="137161"/>
          </a:xfrm>
          <a:custGeom>
            <a:avLst/>
            <a:gdLst/>
            <a:ahLst/>
            <a:cxnLst/>
            <a:rect l="0" t="0" r="0" b="0"/>
            <a:pathLst>
              <a:path w="259081" h="137161">
                <a:moveTo>
                  <a:pt x="38100" y="30480"/>
                </a:moveTo>
                <a:lnTo>
                  <a:pt x="38100" y="30480"/>
                </a:lnTo>
                <a:lnTo>
                  <a:pt x="38100" y="30480"/>
                </a:lnTo>
                <a:lnTo>
                  <a:pt x="38100" y="30480"/>
                </a:lnTo>
                <a:lnTo>
                  <a:pt x="38100" y="30480"/>
                </a:lnTo>
                <a:lnTo>
                  <a:pt x="38100" y="30480"/>
                </a:lnTo>
                <a:lnTo>
                  <a:pt x="38100" y="38100"/>
                </a:lnTo>
                <a:lnTo>
                  <a:pt x="38100" y="38100"/>
                </a:lnTo>
                <a:lnTo>
                  <a:pt x="38100" y="38100"/>
                </a:lnTo>
                <a:lnTo>
                  <a:pt x="38100" y="45720"/>
                </a:lnTo>
                <a:lnTo>
                  <a:pt x="38100" y="53340"/>
                </a:lnTo>
                <a:lnTo>
                  <a:pt x="38100" y="53340"/>
                </a:lnTo>
                <a:lnTo>
                  <a:pt x="30480" y="60960"/>
                </a:lnTo>
                <a:lnTo>
                  <a:pt x="30480" y="68580"/>
                </a:lnTo>
                <a:lnTo>
                  <a:pt x="30480" y="76200"/>
                </a:lnTo>
                <a:lnTo>
                  <a:pt x="30480" y="76200"/>
                </a:lnTo>
                <a:lnTo>
                  <a:pt x="22860" y="91440"/>
                </a:lnTo>
                <a:lnTo>
                  <a:pt x="22860" y="99060"/>
                </a:lnTo>
                <a:lnTo>
                  <a:pt x="15240" y="106680"/>
                </a:lnTo>
                <a:lnTo>
                  <a:pt x="15240" y="106680"/>
                </a:lnTo>
                <a:lnTo>
                  <a:pt x="15240" y="114300"/>
                </a:lnTo>
                <a:lnTo>
                  <a:pt x="7620" y="121920"/>
                </a:lnTo>
                <a:lnTo>
                  <a:pt x="7620" y="129540"/>
                </a:lnTo>
                <a:lnTo>
                  <a:pt x="7620" y="129540"/>
                </a:lnTo>
                <a:lnTo>
                  <a:pt x="7620" y="129540"/>
                </a:lnTo>
                <a:lnTo>
                  <a:pt x="7620" y="137160"/>
                </a:lnTo>
                <a:lnTo>
                  <a:pt x="0" y="137160"/>
                </a:lnTo>
                <a:lnTo>
                  <a:pt x="0" y="137160"/>
                </a:lnTo>
                <a:lnTo>
                  <a:pt x="0" y="137160"/>
                </a:lnTo>
                <a:lnTo>
                  <a:pt x="0" y="137160"/>
                </a:lnTo>
                <a:lnTo>
                  <a:pt x="0" y="129540"/>
                </a:lnTo>
                <a:lnTo>
                  <a:pt x="0" y="129540"/>
                </a:lnTo>
                <a:lnTo>
                  <a:pt x="0" y="121920"/>
                </a:lnTo>
                <a:lnTo>
                  <a:pt x="0" y="114300"/>
                </a:lnTo>
                <a:lnTo>
                  <a:pt x="0" y="106680"/>
                </a:lnTo>
                <a:lnTo>
                  <a:pt x="0" y="99060"/>
                </a:lnTo>
                <a:lnTo>
                  <a:pt x="0" y="91440"/>
                </a:lnTo>
                <a:lnTo>
                  <a:pt x="7620" y="83820"/>
                </a:lnTo>
                <a:lnTo>
                  <a:pt x="7620" y="76200"/>
                </a:lnTo>
                <a:lnTo>
                  <a:pt x="7620" y="68580"/>
                </a:lnTo>
                <a:lnTo>
                  <a:pt x="15240" y="60960"/>
                </a:lnTo>
                <a:lnTo>
                  <a:pt x="15240" y="53340"/>
                </a:lnTo>
                <a:lnTo>
                  <a:pt x="22860" y="53340"/>
                </a:lnTo>
                <a:lnTo>
                  <a:pt x="30480" y="45720"/>
                </a:lnTo>
                <a:lnTo>
                  <a:pt x="38100" y="38100"/>
                </a:lnTo>
                <a:lnTo>
                  <a:pt x="45720" y="30480"/>
                </a:lnTo>
                <a:lnTo>
                  <a:pt x="53340" y="22860"/>
                </a:lnTo>
                <a:lnTo>
                  <a:pt x="60960" y="22860"/>
                </a:lnTo>
                <a:lnTo>
                  <a:pt x="68580" y="15240"/>
                </a:lnTo>
                <a:lnTo>
                  <a:pt x="76200" y="15240"/>
                </a:lnTo>
                <a:lnTo>
                  <a:pt x="91440" y="7620"/>
                </a:lnTo>
                <a:lnTo>
                  <a:pt x="99060" y="7620"/>
                </a:lnTo>
                <a:lnTo>
                  <a:pt x="114300" y="7620"/>
                </a:lnTo>
                <a:lnTo>
                  <a:pt x="121920" y="7620"/>
                </a:lnTo>
                <a:lnTo>
                  <a:pt x="137160" y="0"/>
                </a:lnTo>
                <a:lnTo>
                  <a:pt x="152400" y="0"/>
                </a:lnTo>
                <a:lnTo>
                  <a:pt x="160020" y="0"/>
                </a:lnTo>
                <a:lnTo>
                  <a:pt x="175260" y="0"/>
                </a:lnTo>
                <a:lnTo>
                  <a:pt x="190500" y="0"/>
                </a:lnTo>
                <a:lnTo>
                  <a:pt x="198120" y="0"/>
                </a:lnTo>
                <a:lnTo>
                  <a:pt x="213360" y="0"/>
                </a:lnTo>
                <a:lnTo>
                  <a:pt x="220980" y="0"/>
                </a:lnTo>
                <a:lnTo>
                  <a:pt x="236220" y="0"/>
                </a:lnTo>
                <a:lnTo>
                  <a:pt x="243840" y="0"/>
                </a:lnTo>
                <a:lnTo>
                  <a:pt x="259080" y="0"/>
                </a:lnTo>
                <a:lnTo>
                  <a:pt x="25908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8" name="Freeform 4127"/>
          <p:cNvSpPr/>
          <p:nvPr/>
        </p:nvSpPr>
        <p:spPr>
          <a:xfrm>
            <a:off x="2468880" y="4305300"/>
            <a:ext cx="114301" cy="7621"/>
          </a:xfrm>
          <a:custGeom>
            <a:avLst/>
            <a:gdLst/>
            <a:ahLst/>
            <a:cxnLst/>
            <a:rect l="0" t="0" r="0" b="0"/>
            <a:pathLst>
              <a:path w="114301" h="7621">
                <a:moveTo>
                  <a:pt x="762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15240" y="762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114300" y="0"/>
                </a:lnTo>
                <a:lnTo>
                  <a:pt x="11430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9" name="Freeform 4128"/>
          <p:cNvSpPr/>
          <p:nvPr/>
        </p:nvSpPr>
        <p:spPr>
          <a:xfrm>
            <a:off x="2400300" y="4366260"/>
            <a:ext cx="190501" cy="22861"/>
          </a:xfrm>
          <a:custGeom>
            <a:avLst/>
            <a:gdLst/>
            <a:ahLst/>
            <a:cxnLst/>
            <a:rect l="0" t="0" r="0" b="0"/>
            <a:pathLst>
              <a:path w="190501" h="22861">
                <a:moveTo>
                  <a:pt x="7620" y="0"/>
                </a:move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15240"/>
                </a:lnTo>
                <a:lnTo>
                  <a:pt x="7620" y="15240"/>
                </a:lnTo>
                <a:lnTo>
                  <a:pt x="22860" y="15240"/>
                </a:lnTo>
                <a:lnTo>
                  <a:pt x="30480" y="22860"/>
                </a:lnTo>
                <a:lnTo>
                  <a:pt x="45720" y="22860"/>
                </a:lnTo>
                <a:lnTo>
                  <a:pt x="60960" y="22860"/>
                </a:lnTo>
                <a:lnTo>
                  <a:pt x="83820" y="22860"/>
                </a:lnTo>
                <a:lnTo>
                  <a:pt x="99060" y="22860"/>
                </a:lnTo>
                <a:lnTo>
                  <a:pt x="121920" y="22860"/>
                </a:lnTo>
                <a:lnTo>
                  <a:pt x="137160" y="22860"/>
                </a:lnTo>
                <a:lnTo>
                  <a:pt x="160020" y="22860"/>
                </a:lnTo>
                <a:lnTo>
                  <a:pt x="190500" y="22860"/>
                </a:lnTo>
                <a:lnTo>
                  <a:pt x="190500" y="2286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30" name="Freeform 4129"/>
          <p:cNvSpPr/>
          <p:nvPr/>
        </p:nvSpPr>
        <p:spPr>
          <a:xfrm>
            <a:off x="2697480" y="4236720"/>
            <a:ext cx="129541" cy="190501"/>
          </a:xfrm>
          <a:custGeom>
            <a:avLst/>
            <a:gdLst/>
            <a:ahLst/>
            <a:cxnLst/>
            <a:rect l="0" t="0" r="0" b="0"/>
            <a:pathLst>
              <a:path w="129541" h="190501">
                <a:moveTo>
                  <a:pt x="99060" y="7620"/>
                </a:moveTo>
                <a:lnTo>
                  <a:pt x="99060" y="762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1440" y="7620"/>
                </a:lnTo>
                <a:lnTo>
                  <a:pt x="91440" y="7620"/>
                </a:lnTo>
                <a:lnTo>
                  <a:pt x="83820" y="15240"/>
                </a:lnTo>
                <a:lnTo>
                  <a:pt x="76200" y="22860"/>
                </a:lnTo>
                <a:lnTo>
                  <a:pt x="68580" y="30480"/>
                </a:lnTo>
                <a:lnTo>
                  <a:pt x="53340" y="38100"/>
                </a:lnTo>
                <a:lnTo>
                  <a:pt x="45720" y="45720"/>
                </a:lnTo>
                <a:lnTo>
                  <a:pt x="30480" y="60960"/>
                </a:lnTo>
                <a:lnTo>
                  <a:pt x="22860" y="68580"/>
                </a:lnTo>
                <a:lnTo>
                  <a:pt x="15240" y="83820"/>
                </a:lnTo>
                <a:lnTo>
                  <a:pt x="7620" y="91440"/>
                </a:lnTo>
                <a:lnTo>
                  <a:pt x="0" y="106680"/>
                </a:lnTo>
                <a:lnTo>
                  <a:pt x="0" y="114300"/>
                </a:lnTo>
                <a:lnTo>
                  <a:pt x="0" y="129540"/>
                </a:lnTo>
                <a:lnTo>
                  <a:pt x="0" y="137160"/>
                </a:lnTo>
                <a:lnTo>
                  <a:pt x="7620" y="152400"/>
                </a:lnTo>
                <a:lnTo>
                  <a:pt x="22860" y="160020"/>
                </a:lnTo>
                <a:lnTo>
                  <a:pt x="30480" y="167640"/>
                </a:lnTo>
                <a:lnTo>
                  <a:pt x="38100" y="175260"/>
                </a:lnTo>
                <a:lnTo>
                  <a:pt x="53340" y="182880"/>
                </a:lnTo>
                <a:lnTo>
                  <a:pt x="68580" y="182880"/>
                </a:lnTo>
                <a:lnTo>
                  <a:pt x="91440" y="190500"/>
                </a:lnTo>
                <a:lnTo>
                  <a:pt x="106680" y="190500"/>
                </a:lnTo>
                <a:lnTo>
                  <a:pt x="129540" y="190500"/>
                </a:lnTo>
                <a:lnTo>
                  <a:pt x="129540" y="19050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31" name="Freeform 4130"/>
          <p:cNvSpPr/>
          <p:nvPr/>
        </p:nvSpPr>
        <p:spPr>
          <a:xfrm>
            <a:off x="2781300" y="4343400"/>
            <a:ext cx="175261" cy="114301"/>
          </a:xfrm>
          <a:custGeom>
            <a:avLst/>
            <a:gdLst/>
            <a:ahLst/>
            <a:cxnLst/>
            <a:rect l="0" t="0" r="0" b="0"/>
            <a:pathLst>
              <a:path w="175261" h="114301">
                <a:moveTo>
                  <a:pt x="22860" y="7620"/>
                </a:moveTo>
                <a:lnTo>
                  <a:pt x="15240" y="7620"/>
                </a:lnTo>
                <a:lnTo>
                  <a:pt x="762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0"/>
                </a:lnTo>
                <a:lnTo>
                  <a:pt x="38100" y="0"/>
                </a:lnTo>
                <a:lnTo>
                  <a:pt x="53340" y="0"/>
                </a:lnTo>
                <a:lnTo>
                  <a:pt x="60960" y="0"/>
                </a:lnTo>
                <a:lnTo>
                  <a:pt x="76200" y="0"/>
                </a:lnTo>
                <a:lnTo>
                  <a:pt x="83820" y="0"/>
                </a:lnTo>
                <a:lnTo>
                  <a:pt x="91440" y="0"/>
                </a:lnTo>
                <a:lnTo>
                  <a:pt x="99060" y="0"/>
                </a:lnTo>
                <a:lnTo>
                  <a:pt x="106680" y="0"/>
                </a:lnTo>
                <a:lnTo>
                  <a:pt x="114300" y="0"/>
                </a:lnTo>
                <a:lnTo>
                  <a:pt x="114300" y="7620"/>
                </a:lnTo>
                <a:lnTo>
                  <a:pt x="121920" y="7620"/>
                </a:lnTo>
                <a:lnTo>
                  <a:pt x="121920" y="7620"/>
                </a:lnTo>
                <a:lnTo>
                  <a:pt x="121920" y="7620"/>
                </a:lnTo>
                <a:lnTo>
                  <a:pt x="121920" y="15240"/>
                </a:lnTo>
                <a:lnTo>
                  <a:pt x="121920" y="22860"/>
                </a:lnTo>
                <a:lnTo>
                  <a:pt x="121920" y="22860"/>
                </a:lnTo>
                <a:lnTo>
                  <a:pt x="121920" y="30480"/>
                </a:lnTo>
                <a:lnTo>
                  <a:pt x="121920" y="38100"/>
                </a:lnTo>
                <a:lnTo>
                  <a:pt x="121920" y="45720"/>
                </a:lnTo>
                <a:lnTo>
                  <a:pt x="129540" y="53340"/>
                </a:lnTo>
                <a:lnTo>
                  <a:pt x="129540" y="60960"/>
                </a:lnTo>
                <a:lnTo>
                  <a:pt x="129540" y="68580"/>
                </a:lnTo>
                <a:lnTo>
                  <a:pt x="137160" y="76200"/>
                </a:lnTo>
                <a:lnTo>
                  <a:pt x="137160" y="76200"/>
                </a:lnTo>
                <a:lnTo>
                  <a:pt x="144780" y="83820"/>
                </a:lnTo>
                <a:lnTo>
                  <a:pt x="152400" y="91440"/>
                </a:lnTo>
                <a:lnTo>
                  <a:pt x="152400" y="99060"/>
                </a:lnTo>
                <a:lnTo>
                  <a:pt x="160020" y="106680"/>
                </a:lnTo>
                <a:lnTo>
                  <a:pt x="160020" y="106680"/>
                </a:lnTo>
                <a:lnTo>
                  <a:pt x="175260" y="114300"/>
                </a:lnTo>
                <a:lnTo>
                  <a:pt x="175260" y="11430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32" name="Freeform 4131"/>
          <p:cNvSpPr/>
          <p:nvPr/>
        </p:nvSpPr>
        <p:spPr>
          <a:xfrm>
            <a:off x="2026920" y="4305300"/>
            <a:ext cx="198121" cy="15241"/>
          </a:xfrm>
          <a:custGeom>
            <a:avLst/>
            <a:gdLst/>
            <a:ahLst/>
            <a:cxnLst/>
            <a:rect l="0" t="0" r="0" b="0"/>
            <a:pathLst>
              <a:path w="198121" h="15241">
                <a:moveTo>
                  <a:pt x="0" y="15240"/>
                </a:moveTo>
                <a:lnTo>
                  <a:pt x="0" y="1524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0"/>
                </a:lnTo>
                <a:lnTo>
                  <a:pt x="4572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114300" y="0"/>
                </a:lnTo>
                <a:lnTo>
                  <a:pt x="129540" y="0"/>
                </a:lnTo>
                <a:lnTo>
                  <a:pt x="152400" y="0"/>
                </a:lnTo>
                <a:lnTo>
                  <a:pt x="167640" y="7620"/>
                </a:lnTo>
                <a:lnTo>
                  <a:pt x="198120" y="7620"/>
                </a:lnTo>
                <a:lnTo>
                  <a:pt x="198120" y="762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33" name="Freeform 4132"/>
          <p:cNvSpPr/>
          <p:nvPr/>
        </p:nvSpPr>
        <p:spPr>
          <a:xfrm>
            <a:off x="2026920" y="4404360"/>
            <a:ext cx="160021" cy="15241"/>
          </a:xfrm>
          <a:custGeom>
            <a:avLst/>
            <a:gdLst/>
            <a:ahLst/>
            <a:cxnLst/>
            <a:rect l="0" t="0" r="0" b="0"/>
            <a:pathLst>
              <a:path w="160021" h="15241">
                <a:moveTo>
                  <a:pt x="0" y="15240"/>
                </a:moveTo>
                <a:lnTo>
                  <a:pt x="0" y="1524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53340" y="7620"/>
                </a:lnTo>
                <a:lnTo>
                  <a:pt x="68580" y="0"/>
                </a:lnTo>
                <a:lnTo>
                  <a:pt x="83820" y="0"/>
                </a:lnTo>
                <a:lnTo>
                  <a:pt x="99060" y="0"/>
                </a:lnTo>
                <a:lnTo>
                  <a:pt x="114300" y="0"/>
                </a:lnTo>
                <a:lnTo>
                  <a:pt x="129540" y="0"/>
                </a:lnTo>
                <a:lnTo>
                  <a:pt x="160020" y="0"/>
                </a:lnTo>
                <a:lnTo>
                  <a:pt x="16002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34" name="Freeform 4133"/>
          <p:cNvSpPr/>
          <p:nvPr/>
        </p:nvSpPr>
        <p:spPr>
          <a:xfrm>
            <a:off x="3467100" y="4236720"/>
            <a:ext cx="167641" cy="190501"/>
          </a:xfrm>
          <a:custGeom>
            <a:avLst/>
            <a:gdLst/>
            <a:ahLst/>
            <a:cxnLst/>
            <a:rect l="0" t="0" r="0" b="0"/>
            <a:pathLst>
              <a:path w="167641" h="190501">
                <a:moveTo>
                  <a:pt x="15240" y="7620"/>
                </a:moveTo>
                <a:lnTo>
                  <a:pt x="15240" y="762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22860"/>
                </a:lnTo>
                <a:lnTo>
                  <a:pt x="15240" y="38100"/>
                </a:lnTo>
                <a:lnTo>
                  <a:pt x="7620" y="45720"/>
                </a:lnTo>
                <a:lnTo>
                  <a:pt x="7620" y="53340"/>
                </a:lnTo>
                <a:lnTo>
                  <a:pt x="7620" y="68580"/>
                </a:lnTo>
                <a:lnTo>
                  <a:pt x="7620" y="76200"/>
                </a:lnTo>
                <a:lnTo>
                  <a:pt x="7620" y="91440"/>
                </a:lnTo>
                <a:lnTo>
                  <a:pt x="7620" y="106680"/>
                </a:lnTo>
                <a:lnTo>
                  <a:pt x="0" y="114300"/>
                </a:lnTo>
                <a:lnTo>
                  <a:pt x="0" y="129540"/>
                </a:lnTo>
                <a:lnTo>
                  <a:pt x="0" y="144780"/>
                </a:lnTo>
                <a:lnTo>
                  <a:pt x="0" y="152400"/>
                </a:lnTo>
                <a:lnTo>
                  <a:pt x="0" y="160020"/>
                </a:lnTo>
                <a:lnTo>
                  <a:pt x="0" y="167640"/>
                </a:lnTo>
                <a:lnTo>
                  <a:pt x="0" y="175260"/>
                </a:lnTo>
                <a:lnTo>
                  <a:pt x="0" y="182880"/>
                </a:lnTo>
                <a:lnTo>
                  <a:pt x="0" y="182880"/>
                </a:lnTo>
                <a:lnTo>
                  <a:pt x="0" y="190500"/>
                </a:lnTo>
                <a:lnTo>
                  <a:pt x="0" y="190500"/>
                </a:lnTo>
                <a:lnTo>
                  <a:pt x="0" y="190500"/>
                </a:lnTo>
                <a:lnTo>
                  <a:pt x="0" y="190500"/>
                </a:lnTo>
                <a:lnTo>
                  <a:pt x="0" y="182880"/>
                </a:lnTo>
                <a:lnTo>
                  <a:pt x="0" y="182880"/>
                </a:lnTo>
                <a:lnTo>
                  <a:pt x="7620" y="175260"/>
                </a:lnTo>
                <a:lnTo>
                  <a:pt x="7620" y="167640"/>
                </a:lnTo>
                <a:lnTo>
                  <a:pt x="15240" y="160020"/>
                </a:lnTo>
                <a:lnTo>
                  <a:pt x="15240" y="152400"/>
                </a:lnTo>
                <a:lnTo>
                  <a:pt x="30480" y="137160"/>
                </a:lnTo>
                <a:lnTo>
                  <a:pt x="30480" y="129540"/>
                </a:lnTo>
                <a:lnTo>
                  <a:pt x="38100" y="121920"/>
                </a:lnTo>
                <a:lnTo>
                  <a:pt x="53340" y="114300"/>
                </a:lnTo>
                <a:lnTo>
                  <a:pt x="60960" y="106680"/>
                </a:lnTo>
                <a:lnTo>
                  <a:pt x="68580" y="99060"/>
                </a:lnTo>
                <a:lnTo>
                  <a:pt x="83820" y="91440"/>
                </a:lnTo>
                <a:lnTo>
                  <a:pt x="91440" y="83820"/>
                </a:lnTo>
                <a:lnTo>
                  <a:pt x="99060" y="83820"/>
                </a:lnTo>
                <a:lnTo>
                  <a:pt x="106680" y="76200"/>
                </a:lnTo>
                <a:lnTo>
                  <a:pt x="114300" y="76200"/>
                </a:lnTo>
                <a:lnTo>
                  <a:pt x="129540" y="76200"/>
                </a:lnTo>
                <a:lnTo>
                  <a:pt x="137160" y="76200"/>
                </a:lnTo>
                <a:lnTo>
                  <a:pt x="144780" y="76200"/>
                </a:lnTo>
                <a:lnTo>
                  <a:pt x="152400" y="83820"/>
                </a:lnTo>
                <a:lnTo>
                  <a:pt x="152400" y="83820"/>
                </a:lnTo>
                <a:lnTo>
                  <a:pt x="160020" y="91440"/>
                </a:lnTo>
                <a:lnTo>
                  <a:pt x="160020" y="99060"/>
                </a:lnTo>
                <a:lnTo>
                  <a:pt x="167640" y="106680"/>
                </a:lnTo>
                <a:lnTo>
                  <a:pt x="167640" y="114300"/>
                </a:lnTo>
                <a:lnTo>
                  <a:pt x="160020" y="129540"/>
                </a:lnTo>
                <a:lnTo>
                  <a:pt x="160020" y="137160"/>
                </a:lnTo>
                <a:lnTo>
                  <a:pt x="160020" y="144780"/>
                </a:lnTo>
                <a:lnTo>
                  <a:pt x="152400" y="152400"/>
                </a:lnTo>
                <a:lnTo>
                  <a:pt x="144780" y="160020"/>
                </a:lnTo>
                <a:lnTo>
                  <a:pt x="144780" y="167640"/>
                </a:lnTo>
                <a:lnTo>
                  <a:pt x="137160" y="175260"/>
                </a:lnTo>
                <a:lnTo>
                  <a:pt x="129540" y="182880"/>
                </a:lnTo>
                <a:lnTo>
                  <a:pt x="114300" y="182880"/>
                </a:lnTo>
                <a:lnTo>
                  <a:pt x="106680" y="190500"/>
                </a:lnTo>
                <a:lnTo>
                  <a:pt x="99060" y="190500"/>
                </a:lnTo>
                <a:lnTo>
                  <a:pt x="91440" y="190500"/>
                </a:lnTo>
                <a:lnTo>
                  <a:pt x="76200" y="190500"/>
                </a:lnTo>
                <a:lnTo>
                  <a:pt x="68580" y="190500"/>
                </a:lnTo>
                <a:lnTo>
                  <a:pt x="60960" y="190500"/>
                </a:lnTo>
                <a:lnTo>
                  <a:pt x="53340" y="190500"/>
                </a:lnTo>
                <a:lnTo>
                  <a:pt x="45720" y="182880"/>
                </a:lnTo>
                <a:lnTo>
                  <a:pt x="38100" y="182880"/>
                </a:lnTo>
                <a:lnTo>
                  <a:pt x="38100" y="175260"/>
                </a:lnTo>
                <a:lnTo>
                  <a:pt x="38100" y="167640"/>
                </a:lnTo>
                <a:lnTo>
                  <a:pt x="30480" y="167640"/>
                </a:lnTo>
                <a:lnTo>
                  <a:pt x="30480" y="1676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35" name="Freeform 4134"/>
          <p:cNvSpPr/>
          <p:nvPr/>
        </p:nvSpPr>
        <p:spPr>
          <a:xfrm>
            <a:off x="3627120" y="4328160"/>
            <a:ext cx="205741" cy="259081"/>
          </a:xfrm>
          <a:custGeom>
            <a:avLst/>
            <a:gdLst/>
            <a:ahLst/>
            <a:cxnLst/>
            <a:rect l="0" t="0" r="0" b="0"/>
            <a:pathLst>
              <a:path w="205741" h="259081">
                <a:moveTo>
                  <a:pt x="38100" y="30480"/>
                </a:moveTo>
                <a:lnTo>
                  <a:pt x="38100" y="30480"/>
                </a:lnTo>
                <a:lnTo>
                  <a:pt x="45720" y="22860"/>
                </a:lnTo>
                <a:lnTo>
                  <a:pt x="45720" y="22860"/>
                </a:lnTo>
                <a:lnTo>
                  <a:pt x="45720" y="22860"/>
                </a:lnTo>
                <a:lnTo>
                  <a:pt x="45720" y="22860"/>
                </a:lnTo>
                <a:lnTo>
                  <a:pt x="45720" y="22860"/>
                </a:lnTo>
                <a:lnTo>
                  <a:pt x="4572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8100"/>
                </a:lnTo>
                <a:lnTo>
                  <a:pt x="30480" y="38100"/>
                </a:lnTo>
                <a:lnTo>
                  <a:pt x="30480" y="45720"/>
                </a:lnTo>
                <a:lnTo>
                  <a:pt x="30480" y="45720"/>
                </a:lnTo>
                <a:lnTo>
                  <a:pt x="38100" y="53340"/>
                </a:lnTo>
                <a:lnTo>
                  <a:pt x="38100" y="53340"/>
                </a:lnTo>
                <a:lnTo>
                  <a:pt x="45720" y="60960"/>
                </a:lnTo>
                <a:lnTo>
                  <a:pt x="53340" y="60960"/>
                </a:lnTo>
                <a:lnTo>
                  <a:pt x="68580" y="68580"/>
                </a:lnTo>
                <a:lnTo>
                  <a:pt x="76200" y="68580"/>
                </a:lnTo>
                <a:lnTo>
                  <a:pt x="83820" y="68580"/>
                </a:lnTo>
                <a:lnTo>
                  <a:pt x="99060" y="68580"/>
                </a:lnTo>
                <a:lnTo>
                  <a:pt x="106680" y="68580"/>
                </a:lnTo>
                <a:lnTo>
                  <a:pt x="114300" y="60960"/>
                </a:lnTo>
                <a:lnTo>
                  <a:pt x="121920" y="60960"/>
                </a:lnTo>
                <a:lnTo>
                  <a:pt x="129540" y="53340"/>
                </a:lnTo>
                <a:lnTo>
                  <a:pt x="137160" y="53340"/>
                </a:lnTo>
                <a:lnTo>
                  <a:pt x="137160" y="45720"/>
                </a:lnTo>
                <a:lnTo>
                  <a:pt x="144780" y="38100"/>
                </a:lnTo>
                <a:lnTo>
                  <a:pt x="144780" y="30480"/>
                </a:lnTo>
                <a:lnTo>
                  <a:pt x="144780" y="22860"/>
                </a:lnTo>
                <a:lnTo>
                  <a:pt x="144780" y="22860"/>
                </a:lnTo>
                <a:lnTo>
                  <a:pt x="144780" y="15240"/>
                </a:lnTo>
                <a:lnTo>
                  <a:pt x="144780" y="7620"/>
                </a:lnTo>
                <a:lnTo>
                  <a:pt x="144780" y="7620"/>
                </a:lnTo>
                <a:lnTo>
                  <a:pt x="144780" y="0"/>
                </a:lnTo>
                <a:lnTo>
                  <a:pt x="144780" y="0"/>
                </a:lnTo>
                <a:lnTo>
                  <a:pt x="144780" y="0"/>
                </a:lnTo>
                <a:lnTo>
                  <a:pt x="144780" y="0"/>
                </a:lnTo>
                <a:lnTo>
                  <a:pt x="144780" y="0"/>
                </a:lnTo>
                <a:lnTo>
                  <a:pt x="144780" y="0"/>
                </a:lnTo>
                <a:lnTo>
                  <a:pt x="144780" y="7620"/>
                </a:lnTo>
                <a:lnTo>
                  <a:pt x="144780" y="15240"/>
                </a:lnTo>
                <a:lnTo>
                  <a:pt x="144780" y="22860"/>
                </a:lnTo>
                <a:lnTo>
                  <a:pt x="152400" y="30480"/>
                </a:lnTo>
                <a:lnTo>
                  <a:pt x="152400" y="38100"/>
                </a:lnTo>
                <a:lnTo>
                  <a:pt x="160020" y="53340"/>
                </a:lnTo>
                <a:lnTo>
                  <a:pt x="167640" y="60960"/>
                </a:lnTo>
                <a:lnTo>
                  <a:pt x="167640" y="76200"/>
                </a:lnTo>
                <a:lnTo>
                  <a:pt x="175260" y="91440"/>
                </a:lnTo>
                <a:lnTo>
                  <a:pt x="182880" y="106680"/>
                </a:lnTo>
                <a:lnTo>
                  <a:pt x="182880" y="121920"/>
                </a:lnTo>
                <a:lnTo>
                  <a:pt x="190500" y="137160"/>
                </a:lnTo>
                <a:lnTo>
                  <a:pt x="198120" y="152400"/>
                </a:lnTo>
                <a:lnTo>
                  <a:pt x="198120" y="167640"/>
                </a:lnTo>
                <a:lnTo>
                  <a:pt x="205740" y="182880"/>
                </a:lnTo>
                <a:lnTo>
                  <a:pt x="205740" y="198120"/>
                </a:lnTo>
                <a:lnTo>
                  <a:pt x="205740" y="205740"/>
                </a:lnTo>
                <a:lnTo>
                  <a:pt x="205740" y="220980"/>
                </a:lnTo>
                <a:lnTo>
                  <a:pt x="198120" y="228600"/>
                </a:lnTo>
                <a:lnTo>
                  <a:pt x="198120" y="236220"/>
                </a:lnTo>
                <a:lnTo>
                  <a:pt x="190500" y="243840"/>
                </a:lnTo>
                <a:lnTo>
                  <a:pt x="182880" y="251460"/>
                </a:lnTo>
                <a:lnTo>
                  <a:pt x="175260" y="259080"/>
                </a:lnTo>
                <a:lnTo>
                  <a:pt x="160020" y="259080"/>
                </a:lnTo>
                <a:lnTo>
                  <a:pt x="152400" y="259080"/>
                </a:lnTo>
                <a:lnTo>
                  <a:pt x="137160" y="259080"/>
                </a:lnTo>
                <a:lnTo>
                  <a:pt x="121920" y="259080"/>
                </a:lnTo>
                <a:lnTo>
                  <a:pt x="114300" y="251460"/>
                </a:lnTo>
                <a:lnTo>
                  <a:pt x="91440" y="243840"/>
                </a:lnTo>
                <a:lnTo>
                  <a:pt x="83820" y="236220"/>
                </a:lnTo>
                <a:lnTo>
                  <a:pt x="68580" y="228600"/>
                </a:lnTo>
                <a:lnTo>
                  <a:pt x="53340" y="220980"/>
                </a:lnTo>
                <a:lnTo>
                  <a:pt x="38100" y="213360"/>
                </a:lnTo>
                <a:lnTo>
                  <a:pt x="30480" y="205740"/>
                </a:lnTo>
                <a:lnTo>
                  <a:pt x="22860" y="198120"/>
                </a:lnTo>
                <a:lnTo>
                  <a:pt x="15240" y="190500"/>
                </a:lnTo>
                <a:lnTo>
                  <a:pt x="0" y="175260"/>
                </a:lnTo>
                <a:lnTo>
                  <a:pt x="0" y="17526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36" name="Freeform 4135"/>
          <p:cNvSpPr/>
          <p:nvPr/>
        </p:nvSpPr>
        <p:spPr>
          <a:xfrm>
            <a:off x="3985260" y="4267200"/>
            <a:ext cx="15241" cy="144781"/>
          </a:xfrm>
          <a:custGeom>
            <a:avLst/>
            <a:gdLst/>
            <a:ahLst/>
            <a:cxnLst/>
            <a:rect l="0" t="0" r="0" b="0"/>
            <a:pathLst>
              <a:path w="15241" h="144781">
                <a:moveTo>
                  <a:pt x="15240" y="0"/>
                </a:moveTo>
                <a:lnTo>
                  <a:pt x="15240" y="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30480"/>
                </a:lnTo>
                <a:lnTo>
                  <a:pt x="7620" y="30480"/>
                </a:lnTo>
                <a:lnTo>
                  <a:pt x="7620" y="30480"/>
                </a:lnTo>
                <a:lnTo>
                  <a:pt x="7620" y="38100"/>
                </a:lnTo>
                <a:lnTo>
                  <a:pt x="7620" y="45720"/>
                </a:lnTo>
                <a:lnTo>
                  <a:pt x="7620" y="45720"/>
                </a:lnTo>
                <a:lnTo>
                  <a:pt x="7620" y="53340"/>
                </a:lnTo>
                <a:lnTo>
                  <a:pt x="7620" y="60960"/>
                </a:lnTo>
                <a:lnTo>
                  <a:pt x="7620" y="68580"/>
                </a:lnTo>
                <a:lnTo>
                  <a:pt x="7620" y="76200"/>
                </a:lnTo>
                <a:lnTo>
                  <a:pt x="7620" y="91440"/>
                </a:lnTo>
                <a:lnTo>
                  <a:pt x="7620" y="99060"/>
                </a:lnTo>
                <a:lnTo>
                  <a:pt x="0" y="106680"/>
                </a:lnTo>
                <a:lnTo>
                  <a:pt x="0" y="114300"/>
                </a:lnTo>
                <a:lnTo>
                  <a:pt x="0" y="121920"/>
                </a:lnTo>
                <a:lnTo>
                  <a:pt x="0" y="129540"/>
                </a:lnTo>
                <a:lnTo>
                  <a:pt x="0" y="129540"/>
                </a:lnTo>
                <a:lnTo>
                  <a:pt x="0" y="137160"/>
                </a:lnTo>
                <a:lnTo>
                  <a:pt x="7620" y="137160"/>
                </a:lnTo>
                <a:lnTo>
                  <a:pt x="7620" y="144780"/>
                </a:lnTo>
                <a:lnTo>
                  <a:pt x="7620" y="14478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37" name="Freeform 4136"/>
          <p:cNvSpPr/>
          <p:nvPr/>
        </p:nvSpPr>
        <p:spPr>
          <a:xfrm>
            <a:off x="4091940" y="4221480"/>
            <a:ext cx="137161" cy="175261"/>
          </a:xfrm>
          <a:custGeom>
            <a:avLst/>
            <a:gdLst/>
            <a:ahLst/>
            <a:cxnLst/>
            <a:rect l="0" t="0" r="0" b="0"/>
            <a:pathLst>
              <a:path w="137161" h="175261">
                <a:moveTo>
                  <a:pt x="0" y="38100"/>
                </a:moveTo>
                <a:lnTo>
                  <a:pt x="0" y="30480"/>
                </a:lnTo>
                <a:lnTo>
                  <a:pt x="7620" y="22860"/>
                </a:lnTo>
                <a:lnTo>
                  <a:pt x="15240" y="15240"/>
                </a:lnTo>
                <a:lnTo>
                  <a:pt x="1524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7620"/>
                </a:lnTo>
                <a:lnTo>
                  <a:pt x="53340" y="7620"/>
                </a:lnTo>
                <a:lnTo>
                  <a:pt x="60960" y="7620"/>
                </a:lnTo>
                <a:lnTo>
                  <a:pt x="60960" y="15240"/>
                </a:lnTo>
                <a:lnTo>
                  <a:pt x="68580" y="15240"/>
                </a:lnTo>
                <a:lnTo>
                  <a:pt x="68580" y="22860"/>
                </a:lnTo>
                <a:lnTo>
                  <a:pt x="76200" y="30480"/>
                </a:lnTo>
                <a:lnTo>
                  <a:pt x="76200" y="38100"/>
                </a:lnTo>
                <a:lnTo>
                  <a:pt x="83820" y="45720"/>
                </a:lnTo>
                <a:lnTo>
                  <a:pt x="83820" y="53340"/>
                </a:lnTo>
                <a:lnTo>
                  <a:pt x="83820" y="60960"/>
                </a:lnTo>
                <a:lnTo>
                  <a:pt x="83820" y="68580"/>
                </a:lnTo>
                <a:lnTo>
                  <a:pt x="83820" y="76200"/>
                </a:lnTo>
                <a:lnTo>
                  <a:pt x="76200" y="91440"/>
                </a:lnTo>
                <a:lnTo>
                  <a:pt x="76200" y="99060"/>
                </a:lnTo>
                <a:lnTo>
                  <a:pt x="68580" y="106680"/>
                </a:lnTo>
                <a:lnTo>
                  <a:pt x="60960" y="114300"/>
                </a:lnTo>
                <a:lnTo>
                  <a:pt x="53340" y="121920"/>
                </a:lnTo>
                <a:lnTo>
                  <a:pt x="53340" y="129540"/>
                </a:lnTo>
                <a:lnTo>
                  <a:pt x="45720" y="137160"/>
                </a:lnTo>
                <a:lnTo>
                  <a:pt x="30480" y="144780"/>
                </a:lnTo>
                <a:lnTo>
                  <a:pt x="22860" y="144780"/>
                </a:lnTo>
                <a:lnTo>
                  <a:pt x="22860" y="152400"/>
                </a:lnTo>
                <a:lnTo>
                  <a:pt x="15240" y="160020"/>
                </a:lnTo>
                <a:lnTo>
                  <a:pt x="7620" y="160020"/>
                </a:lnTo>
                <a:lnTo>
                  <a:pt x="7620" y="167640"/>
                </a:lnTo>
                <a:lnTo>
                  <a:pt x="7620" y="167640"/>
                </a:lnTo>
                <a:lnTo>
                  <a:pt x="7620" y="167640"/>
                </a:lnTo>
                <a:lnTo>
                  <a:pt x="7620" y="175260"/>
                </a:lnTo>
                <a:lnTo>
                  <a:pt x="7620" y="175260"/>
                </a:lnTo>
                <a:lnTo>
                  <a:pt x="15240" y="175260"/>
                </a:lnTo>
                <a:lnTo>
                  <a:pt x="22860" y="175260"/>
                </a:lnTo>
                <a:lnTo>
                  <a:pt x="30480" y="175260"/>
                </a:lnTo>
                <a:lnTo>
                  <a:pt x="45720" y="175260"/>
                </a:lnTo>
                <a:lnTo>
                  <a:pt x="60960" y="175260"/>
                </a:lnTo>
                <a:lnTo>
                  <a:pt x="68580" y="175260"/>
                </a:lnTo>
                <a:lnTo>
                  <a:pt x="83820" y="175260"/>
                </a:lnTo>
                <a:lnTo>
                  <a:pt x="99060" y="167640"/>
                </a:lnTo>
                <a:lnTo>
                  <a:pt x="114300" y="167640"/>
                </a:lnTo>
                <a:lnTo>
                  <a:pt x="137160" y="167640"/>
                </a:lnTo>
                <a:lnTo>
                  <a:pt x="137160" y="1676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38" name="Freeform 4137"/>
          <p:cNvSpPr/>
          <p:nvPr/>
        </p:nvSpPr>
        <p:spPr>
          <a:xfrm>
            <a:off x="4290060" y="4312920"/>
            <a:ext cx="83821" cy="7621"/>
          </a:xfrm>
          <a:custGeom>
            <a:avLst/>
            <a:gdLst/>
            <a:ahLst/>
            <a:cxnLst/>
            <a:rect l="0" t="0" r="0" b="0"/>
            <a:pathLst>
              <a:path w="83821" h="7621">
                <a:moveTo>
                  <a:pt x="0" y="7620"/>
                </a:moveTo>
                <a:lnTo>
                  <a:pt x="0" y="7620"/>
                </a:ln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53340" y="0"/>
                </a:lnTo>
                <a:lnTo>
                  <a:pt x="60960" y="0"/>
                </a:lnTo>
                <a:lnTo>
                  <a:pt x="68580" y="0"/>
                </a:lnTo>
                <a:lnTo>
                  <a:pt x="83820" y="0"/>
                </a:lnTo>
                <a:lnTo>
                  <a:pt x="8382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39" name="Freeform 4138"/>
          <p:cNvSpPr/>
          <p:nvPr/>
        </p:nvSpPr>
        <p:spPr>
          <a:xfrm>
            <a:off x="4389120" y="4229100"/>
            <a:ext cx="175261" cy="205741"/>
          </a:xfrm>
          <a:custGeom>
            <a:avLst/>
            <a:gdLst/>
            <a:ahLst/>
            <a:cxnLst/>
            <a:rect l="0" t="0" r="0" b="0"/>
            <a:pathLst>
              <a:path w="175261" h="205741">
                <a:moveTo>
                  <a:pt x="22860" y="15240"/>
                </a:moveTo>
                <a:lnTo>
                  <a:pt x="22860" y="1524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30480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0960" y="0"/>
                </a:lnTo>
                <a:lnTo>
                  <a:pt x="68580" y="0"/>
                </a:lnTo>
                <a:lnTo>
                  <a:pt x="83820" y="7620"/>
                </a:lnTo>
                <a:lnTo>
                  <a:pt x="99060" y="7620"/>
                </a:lnTo>
                <a:lnTo>
                  <a:pt x="106680" y="7620"/>
                </a:lnTo>
                <a:lnTo>
                  <a:pt x="114300" y="15240"/>
                </a:lnTo>
                <a:lnTo>
                  <a:pt x="121920" y="15240"/>
                </a:lnTo>
                <a:lnTo>
                  <a:pt x="129540" y="15240"/>
                </a:lnTo>
                <a:lnTo>
                  <a:pt x="137160" y="22860"/>
                </a:lnTo>
                <a:lnTo>
                  <a:pt x="144780" y="22860"/>
                </a:lnTo>
                <a:lnTo>
                  <a:pt x="144780" y="22860"/>
                </a:lnTo>
                <a:lnTo>
                  <a:pt x="144780" y="30480"/>
                </a:lnTo>
                <a:lnTo>
                  <a:pt x="137160" y="30480"/>
                </a:lnTo>
                <a:lnTo>
                  <a:pt x="137160" y="38100"/>
                </a:lnTo>
                <a:lnTo>
                  <a:pt x="129540" y="38100"/>
                </a:lnTo>
                <a:lnTo>
                  <a:pt x="121920" y="38100"/>
                </a:lnTo>
                <a:lnTo>
                  <a:pt x="106680" y="45720"/>
                </a:lnTo>
                <a:lnTo>
                  <a:pt x="99060" y="53340"/>
                </a:lnTo>
                <a:lnTo>
                  <a:pt x="91440" y="53340"/>
                </a:lnTo>
                <a:lnTo>
                  <a:pt x="83820" y="60960"/>
                </a:lnTo>
                <a:lnTo>
                  <a:pt x="76200" y="60960"/>
                </a:lnTo>
                <a:lnTo>
                  <a:pt x="68580" y="68580"/>
                </a:lnTo>
                <a:lnTo>
                  <a:pt x="68580" y="68580"/>
                </a:lnTo>
                <a:lnTo>
                  <a:pt x="68580" y="76200"/>
                </a:lnTo>
                <a:lnTo>
                  <a:pt x="68580" y="83820"/>
                </a:lnTo>
                <a:lnTo>
                  <a:pt x="68580" y="91440"/>
                </a:lnTo>
                <a:lnTo>
                  <a:pt x="76200" y="99060"/>
                </a:lnTo>
                <a:lnTo>
                  <a:pt x="91440" y="106680"/>
                </a:lnTo>
                <a:lnTo>
                  <a:pt x="99060" y="114300"/>
                </a:lnTo>
                <a:lnTo>
                  <a:pt x="114300" y="121920"/>
                </a:lnTo>
                <a:lnTo>
                  <a:pt x="121920" y="137160"/>
                </a:lnTo>
                <a:lnTo>
                  <a:pt x="137160" y="144780"/>
                </a:lnTo>
                <a:lnTo>
                  <a:pt x="144780" y="152400"/>
                </a:lnTo>
                <a:lnTo>
                  <a:pt x="160020" y="160020"/>
                </a:lnTo>
                <a:lnTo>
                  <a:pt x="167640" y="167640"/>
                </a:lnTo>
                <a:lnTo>
                  <a:pt x="175260" y="175260"/>
                </a:lnTo>
                <a:lnTo>
                  <a:pt x="175260" y="182880"/>
                </a:lnTo>
                <a:lnTo>
                  <a:pt x="175260" y="190500"/>
                </a:lnTo>
                <a:lnTo>
                  <a:pt x="175260" y="190500"/>
                </a:lnTo>
                <a:lnTo>
                  <a:pt x="167640" y="198120"/>
                </a:lnTo>
                <a:lnTo>
                  <a:pt x="160020" y="198120"/>
                </a:lnTo>
                <a:lnTo>
                  <a:pt x="152400" y="198120"/>
                </a:lnTo>
                <a:lnTo>
                  <a:pt x="137160" y="205740"/>
                </a:lnTo>
                <a:lnTo>
                  <a:pt x="121920" y="205740"/>
                </a:lnTo>
                <a:lnTo>
                  <a:pt x="106680" y="205740"/>
                </a:lnTo>
                <a:lnTo>
                  <a:pt x="83820" y="205740"/>
                </a:lnTo>
                <a:lnTo>
                  <a:pt x="68580" y="205740"/>
                </a:lnTo>
                <a:lnTo>
                  <a:pt x="45720" y="205740"/>
                </a:lnTo>
                <a:lnTo>
                  <a:pt x="30480" y="205740"/>
                </a:lnTo>
                <a:lnTo>
                  <a:pt x="15240" y="205740"/>
                </a:lnTo>
                <a:lnTo>
                  <a:pt x="0" y="205740"/>
                </a:lnTo>
                <a:lnTo>
                  <a:pt x="0" y="2057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40" name="Freeform 4139"/>
          <p:cNvSpPr/>
          <p:nvPr/>
        </p:nvSpPr>
        <p:spPr>
          <a:xfrm>
            <a:off x="731520" y="4556760"/>
            <a:ext cx="274321" cy="175261"/>
          </a:xfrm>
          <a:custGeom>
            <a:avLst/>
            <a:gdLst/>
            <a:ahLst/>
            <a:cxnLst/>
            <a:rect l="0" t="0" r="0" b="0"/>
            <a:pathLst>
              <a:path w="274321" h="175261">
                <a:moveTo>
                  <a:pt x="38100" y="38100"/>
                </a:moveTo>
                <a:lnTo>
                  <a:pt x="38100" y="38100"/>
                </a:lnTo>
                <a:lnTo>
                  <a:pt x="38100" y="38100"/>
                </a:lnTo>
                <a:lnTo>
                  <a:pt x="38100" y="45720"/>
                </a:lnTo>
                <a:lnTo>
                  <a:pt x="30480" y="45720"/>
                </a:lnTo>
                <a:lnTo>
                  <a:pt x="30480" y="45720"/>
                </a:lnTo>
                <a:lnTo>
                  <a:pt x="30480" y="53340"/>
                </a:lnTo>
                <a:lnTo>
                  <a:pt x="30480" y="53340"/>
                </a:lnTo>
                <a:lnTo>
                  <a:pt x="30480" y="60960"/>
                </a:lnTo>
                <a:lnTo>
                  <a:pt x="30480" y="60960"/>
                </a:lnTo>
                <a:lnTo>
                  <a:pt x="22860" y="68580"/>
                </a:lnTo>
                <a:lnTo>
                  <a:pt x="22860" y="68580"/>
                </a:lnTo>
                <a:lnTo>
                  <a:pt x="22860" y="76200"/>
                </a:lnTo>
                <a:lnTo>
                  <a:pt x="22860" y="83820"/>
                </a:lnTo>
                <a:lnTo>
                  <a:pt x="15240" y="91440"/>
                </a:lnTo>
                <a:lnTo>
                  <a:pt x="15240" y="99060"/>
                </a:lnTo>
                <a:lnTo>
                  <a:pt x="15240" y="114300"/>
                </a:lnTo>
                <a:lnTo>
                  <a:pt x="7620" y="121920"/>
                </a:lnTo>
                <a:lnTo>
                  <a:pt x="7620" y="129540"/>
                </a:lnTo>
                <a:lnTo>
                  <a:pt x="7620" y="137160"/>
                </a:lnTo>
                <a:lnTo>
                  <a:pt x="7620" y="144780"/>
                </a:lnTo>
                <a:lnTo>
                  <a:pt x="7620" y="152400"/>
                </a:lnTo>
                <a:lnTo>
                  <a:pt x="0" y="160020"/>
                </a:lnTo>
                <a:lnTo>
                  <a:pt x="0" y="160020"/>
                </a:lnTo>
                <a:lnTo>
                  <a:pt x="0" y="167640"/>
                </a:lnTo>
                <a:lnTo>
                  <a:pt x="0" y="167640"/>
                </a:lnTo>
                <a:lnTo>
                  <a:pt x="0" y="175260"/>
                </a:lnTo>
                <a:lnTo>
                  <a:pt x="0" y="175260"/>
                </a:lnTo>
                <a:lnTo>
                  <a:pt x="0" y="175260"/>
                </a:lnTo>
                <a:lnTo>
                  <a:pt x="0" y="175260"/>
                </a:lnTo>
                <a:lnTo>
                  <a:pt x="0" y="167640"/>
                </a:lnTo>
                <a:lnTo>
                  <a:pt x="0" y="167640"/>
                </a:lnTo>
                <a:lnTo>
                  <a:pt x="0" y="160020"/>
                </a:lnTo>
                <a:lnTo>
                  <a:pt x="0" y="152400"/>
                </a:lnTo>
                <a:lnTo>
                  <a:pt x="0" y="152400"/>
                </a:lnTo>
                <a:lnTo>
                  <a:pt x="0" y="137160"/>
                </a:lnTo>
                <a:lnTo>
                  <a:pt x="7620" y="129540"/>
                </a:lnTo>
                <a:lnTo>
                  <a:pt x="7620" y="121920"/>
                </a:lnTo>
                <a:lnTo>
                  <a:pt x="7620" y="114300"/>
                </a:lnTo>
                <a:lnTo>
                  <a:pt x="7620" y="106680"/>
                </a:lnTo>
                <a:lnTo>
                  <a:pt x="15240" y="99060"/>
                </a:lnTo>
                <a:lnTo>
                  <a:pt x="15240" y="83820"/>
                </a:lnTo>
                <a:lnTo>
                  <a:pt x="15240" y="76200"/>
                </a:lnTo>
                <a:lnTo>
                  <a:pt x="22860" y="68580"/>
                </a:lnTo>
                <a:lnTo>
                  <a:pt x="22860" y="60960"/>
                </a:lnTo>
                <a:lnTo>
                  <a:pt x="22860" y="53340"/>
                </a:lnTo>
                <a:lnTo>
                  <a:pt x="30480" y="45720"/>
                </a:lnTo>
                <a:lnTo>
                  <a:pt x="30480" y="45720"/>
                </a:lnTo>
                <a:lnTo>
                  <a:pt x="30480" y="38100"/>
                </a:lnTo>
                <a:lnTo>
                  <a:pt x="38100" y="30480"/>
                </a:lnTo>
                <a:lnTo>
                  <a:pt x="38100" y="30480"/>
                </a:lnTo>
                <a:lnTo>
                  <a:pt x="45720" y="30480"/>
                </a:lnTo>
                <a:lnTo>
                  <a:pt x="45720" y="22860"/>
                </a:lnTo>
                <a:lnTo>
                  <a:pt x="53340" y="22860"/>
                </a:lnTo>
                <a:lnTo>
                  <a:pt x="68580" y="15240"/>
                </a:lnTo>
                <a:lnTo>
                  <a:pt x="68580" y="15240"/>
                </a:lnTo>
                <a:lnTo>
                  <a:pt x="83820" y="15240"/>
                </a:lnTo>
                <a:lnTo>
                  <a:pt x="91440" y="15240"/>
                </a:lnTo>
                <a:lnTo>
                  <a:pt x="106680" y="15240"/>
                </a:lnTo>
                <a:lnTo>
                  <a:pt x="121920" y="15240"/>
                </a:lnTo>
                <a:lnTo>
                  <a:pt x="137160" y="7620"/>
                </a:lnTo>
                <a:lnTo>
                  <a:pt x="152400" y="7620"/>
                </a:lnTo>
                <a:lnTo>
                  <a:pt x="167640" y="7620"/>
                </a:lnTo>
                <a:lnTo>
                  <a:pt x="182880" y="7620"/>
                </a:lnTo>
                <a:lnTo>
                  <a:pt x="198120" y="7620"/>
                </a:lnTo>
                <a:lnTo>
                  <a:pt x="213360" y="7620"/>
                </a:lnTo>
                <a:lnTo>
                  <a:pt x="228600" y="0"/>
                </a:lnTo>
                <a:lnTo>
                  <a:pt x="236220" y="0"/>
                </a:lnTo>
                <a:lnTo>
                  <a:pt x="251460" y="0"/>
                </a:lnTo>
                <a:lnTo>
                  <a:pt x="259080" y="0"/>
                </a:lnTo>
                <a:lnTo>
                  <a:pt x="274320" y="0"/>
                </a:lnTo>
                <a:lnTo>
                  <a:pt x="27432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41" name="Freeform 4140"/>
          <p:cNvSpPr/>
          <p:nvPr/>
        </p:nvSpPr>
        <p:spPr>
          <a:xfrm>
            <a:off x="723900" y="4655820"/>
            <a:ext cx="251461" cy="15241"/>
          </a:xfrm>
          <a:custGeom>
            <a:avLst/>
            <a:gdLst/>
            <a:ahLst/>
            <a:cxnLst/>
            <a:rect l="0" t="0" r="0" b="0"/>
            <a:pathLst>
              <a:path w="251461" h="15241">
                <a:moveTo>
                  <a:pt x="7620" y="0"/>
                </a:move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22860" y="7620"/>
                </a:lnTo>
                <a:lnTo>
                  <a:pt x="38100" y="7620"/>
                </a:lnTo>
                <a:lnTo>
                  <a:pt x="53340" y="7620"/>
                </a:lnTo>
                <a:lnTo>
                  <a:pt x="68580" y="7620"/>
                </a:lnTo>
                <a:lnTo>
                  <a:pt x="91440" y="7620"/>
                </a:lnTo>
                <a:lnTo>
                  <a:pt x="114300" y="7620"/>
                </a:lnTo>
                <a:lnTo>
                  <a:pt x="137160" y="7620"/>
                </a:lnTo>
                <a:lnTo>
                  <a:pt x="160020" y="7620"/>
                </a:lnTo>
                <a:lnTo>
                  <a:pt x="182880" y="7620"/>
                </a:lnTo>
                <a:lnTo>
                  <a:pt x="205740" y="7620"/>
                </a:lnTo>
                <a:lnTo>
                  <a:pt x="220980" y="7620"/>
                </a:lnTo>
                <a:lnTo>
                  <a:pt x="251460" y="15240"/>
                </a:lnTo>
                <a:lnTo>
                  <a:pt x="251460" y="152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42" name="Freeform 4141"/>
          <p:cNvSpPr/>
          <p:nvPr/>
        </p:nvSpPr>
        <p:spPr>
          <a:xfrm>
            <a:off x="723900" y="4747260"/>
            <a:ext cx="205741" cy="22861"/>
          </a:xfrm>
          <a:custGeom>
            <a:avLst/>
            <a:gdLst/>
            <a:ahLst/>
            <a:cxnLst/>
            <a:rect l="0" t="0" r="0" b="0"/>
            <a:pathLst>
              <a:path w="205741" h="2286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30480" y="7620"/>
                </a:lnTo>
                <a:lnTo>
                  <a:pt x="38100" y="15240"/>
                </a:lnTo>
                <a:lnTo>
                  <a:pt x="45720" y="15240"/>
                </a:lnTo>
                <a:lnTo>
                  <a:pt x="60960" y="15240"/>
                </a:lnTo>
                <a:lnTo>
                  <a:pt x="76200" y="15240"/>
                </a:lnTo>
                <a:lnTo>
                  <a:pt x="99060" y="15240"/>
                </a:lnTo>
                <a:lnTo>
                  <a:pt x="114300" y="15240"/>
                </a:lnTo>
                <a:lnTo>
                  <a:pt x="137160" y="22860"/>
                </a:lnTo>
                <a:lnTo>
                  <a:pt x="152400" y="22860"/>
                </a:lnTo>
                <a:lnTo>
                  <a:pt x="175260" y="22860"/>
                </a:lnTo>
                <a:lnTo>
                  <a:pt x="205740" y="22860"/>
                </a:lnTo>
                <a:lnTo>
                  <a:pt x="205740" y="2286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43" name="Freeform 4142"/>
          <p:cNvSpPr/>
          <p:nvPr/>
        </p:nvSpPr>
        <p:spPr>
          <a:xfrm>
            <a:off x="1150620" y="4572000"/>
            <a:ext cx="236221" cy="236221"/>
          </a:xfrm>
          <a:custGeom>
            <a:avLst/>
            <a:gdLst/>
            <a:ahLst/>
            <a:cxnLst/>
            <a:rect l="0" t="0" r="0" b="0"/>
            <a:pathLst>
              <a:path w="236221" h="236221">
                <a:moveTo>
                  <a:pt x="7620" y="60960"/>
                </a:moveTo>
                <a:lnTo>
                  <a:pt x="7620" y="60960"/>
                </a:lnTo>
                <a:lnTo>
                  <a:pt x="7620" y="68580"/>
                </a:lnTo>
                <a:lnTo>
                  <a:pt x="7620" y="68580"/>
                </a:lnTo>
                <a:lnTo>
                  <a:pt x="7620" y="76200"/>
                </a:lnTo>
                <a:lnTo>
                  <a:pt x="7620" y="83820"/>
                </a:lnTo>
                <a:lnTo>
                  <a:pt x="7620" y="83820"/>
                </a:lnTo>
                <a:lnTo>
                  <a:pt x="7620" y="99060"/>
                </a:lnTo>
                <a:lnTo>
                  <a:pt x="7620" y="106680"/>
                </a:lnTo>
                <a:lnTo>
                  <a:pt x="7620" y="114300"/>
                </a:lnTo>
                <a:lnTo>
                  <a:pt x="7620" y="121920"/>
                </a:lnTo>
                <a:lnTo>
                  <a:pt x="7620" y="137160"/>
                </a:lnTo>
                <a:lnTo>
                  <a:pt x="7620" y="144780"/>
                </a:lnTo>
                <a:lnTo>
                  <a:pt x="7620" y="160020"/>
                </a:lnTo>
                <a:lnTo>
                  <a:pt x="7620" y="167640"/>
                </a:lnTo>
                <a:lnTo>
                  <a:pt x="7620" y="175260"/>
                </a:lnTo>
                <a:lnTo>
                  <a:pt x="0" y="182880"/>
                </a:lnTo>
                <a:lnTo>
                  <a:pt x="0" y="190500"/>
                </a:lnTo>
                <a:lnTo>
                  <a:pt x="0" y="198120"/>
                </a:lnTo>
                <a:lnTo>
                  <a:pt x="0" y="198120"/>
                </a:lnTo>
                <a:lnTo>
                  <a:pt x="0" y="205740"/>
                </a:lnTo>
                <a:lnTo>
                  <a:pt x="0" y="205740"/>
                </a:lnTo>
                <a:lnTo>
                  <a:pt x="0" y="198120"/>
                </a:lnTo>
                <a:lnTo>
                  <a:pt x="0" y="198120"/>
                </a:lnTo>
                <a:lnTo>
                  <a:pt x="0" y="190500"/>
                </a:lnTo>
                <a:lnTo>
                  <a:pt x="0" y="182880"/>
                </a:lnTo>
                <a:lnTo>
                  <a:pt x="7620" y="175260"/>
                </a:lnTo>
                <a:lnTo>
                  <a:pt x="7620" y="167640"/>
                </a:lnTo>
                <a:lnTo>
                  <a:pt x="7620" y="152400"/>
                </a:lnTo>
                <a:lnTo>
                  <a:pt x="7620" y="137160"/>
                </a:lnTo>
                <a:lnTo>
                  <a:pt x="7620" y="121920"/>
                </a:lnTo>
                <a:lnTo>
                  <a:pt x="15240" y="114300"/>
                </a:lnTo>
                <a:lnTo>
                  <a:pt x="15240" y="99060"/>
                </a:lnTo>
                <a:lnTo>
                  <a:pt x="15240" y="83820"/>
                </a:lnTo>
                <a:lnTo>
                  <a:pt x="15240" y="76200"/>
                </a:lnTo>
                <a:lnTo>
                  <a:pt x="15240" y="60960"/>
                </a:lnTo>
                <a:lnTo>
                  <a:pt x="22860" y="53340"/>
                </a:lnTo>
                <a:lnTo>
                  <a:pt x="22860" y="45720"/>
                </a:lnTo>
                <a:lnTo>
                  <a:pt x="22860" y="38100"/>
                </a:lnTo>
                <a:lnTo>
                  <a:pt x="30480" y="30480"/>
                </a:lnTo>
                <a:lnTo>
                  <a:pt x="38100" y="22860"/>
                </a:lnTo>
                <a:lnTo>
                  <a:pt x="45720" y="15240"/>
                </a:lnTo>
                <a:lnTo>
                  <a:pt x="45720" y="15240"/>
                </a:lnTo>
                <a:lnTo>
                  <a:pt x="53340" y="762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0"/>
                </a:lnTo>
                <a:lnTo>
                  <a:pt x="114300" y="0"/>
                </a:lnTo>
                <a:lnTo>
                  <a:pt x="129540" y="7620"/>
                </a:lnTo>
                <a:lnTo>
                  <a:pt x="144780" y="7620"/>
                </a:lnTo>
                <a:lnTo>
                  <a:pt x="160020" y="15240"/>
                </a:lnTo>
                <a:lnTo>
                  <a:pt x="175260" y="15240"/>
                </a:lnTo>
                <a:lnTo>
                  <a:pt x="190500" y="22860"/>
                </a:lnTo>
                <a:lnTo>
                  <a:pt x="198120" y="30480"/>
                </a:lnTo>
                <a:lnTo>
                  <a:pt x="205740" y="30480"/>
                </a:lnTo>
                <a:lnTo>
                  <a:pt x="213360" y="38100"/>
                </a:lnTo>
                <a:lnTo>
                  <a:pt x="220980" y="45720"/>
                </a:lnTo>
                <a:lnTo>
                  <a:pt x="220980" y="45720"/>
                </a:lnTo>
                <a:lnTo>
                  <a:pt x="220980" y="53340"/>
                </a:lnTo>
                <a:lnTo>
                  <a:pt x="213360" y="53340"/>
                </a:lnTo>
                <a:lnTo>
                  <a:pt x="213360" y="60960"/>
                </a:lnTo>
                <a:lnTo>
                  <a:pt x="198120" y="68580"/>
                </a:lnTo>
                <a:lnTo>
                  <a:pt x="190500" y="68580"/>
                </a:lnTo>
                <a:lnTo>
                  <a:pt x="175260" y="76200"/>
                </a:lnTo>
                <a:lnTo>
                  <a:pt x="160020" y="83820"/>
                </a:lnTo>
                <a:lnTo>
                  <a:pt x="144780" y="83820"/>
                </a:lnTo>
                <a:lnTo>
                  <a:pt x="129540" y="83820"/>
                </a:lnTo>
                <a:lnTo>
                  <a:pt x="121920" y="91440"/>
                </a:lnTo>
                <a:lnTo>
                  <a:pt x="114300" y="91440"/>
                </a:lnTo>
                <a:lnTo>
                  <a:pt x="106680" y="99060"/>
                </a:lnTo>
                <a:lnTo>
                  <a:pt x="99060" y="99060"/>
                </a:lnTo>
                <a:lnTo>
                  <a:pt x="99060" y="106680"/>
                </a:lnTo>
                <a:lnTo>
                  <a:pt x="99060" y="106680"/>
                </a:lnTo>
                <a:lnTo>
                  <a:pt x="99060" y="114300"/>
                </a:lnTo>
                <a:lnTo>
                  <a:pt x="106680" y="121920"/>
                </a:lnTo>
                <a:lnTo>
                  <a:pt x="121920" y="121920"/>
                </a:lnTo>
                <a:lnTo>
                  <a:pt x="129540" y="137160"/>
                </a:lnTo>
                <a:lnTo>
                  <a:pt x="144780" y="144780"/>
                </a:lnTo>
                <a:lnTo>
                  <a:pt x="160020" y="152400"/>
                </a:lnTo>
                <a:lnTo>
                  <a:pt x="175260" y="160020"/>
                </a:lnTo>
                <a:lnTo>
                  <a:pt x="198120" y="167640"/>
                </a:lnTo>
                <a:lnTo>
                  <a:pt x="205740" y="175260"/>
                </a:lnTo>
                <a:lnTo>
                  <a:pt x="220980" y="182880"/>
                </a:lnTo>
                <a:lnTo>
                  <a:pt x="228600" y="198120"/>
                </a:lnTo>
                <a:lnTo>
                  <a:pt x="236220" y="205740"/>
                </a:lnTo>
                <a:lnTo>
                  <a:pt x="236220" y="213360"/>
                </a:lnTo>
                <a:lnTo>
                  <a:pt x="236220" y="220980"/>
                </a:lnTo>
                <a:lnTo>
                  <a:pt x="228600" y="220980"/>
                </a:lnTo>
                <a:lnTo>
                  <a:pt x="220980" y="228600"/>
                </a:lnTo>
                <a:lnTo>
                  <a:pt x="213360" y="228600"/>
                </a:lnTo>
                <a:lnTo>
                  <a:pt x="205740" y="236220"/>
                </a:lnTo>
                <a:lnTo>
                  <a:pt x="190500" y="236220"/>
                </a:lnTo>
                <a:lnTo>
                  <a:pt x="175260" y="236220"/>
                </a:lnTo>
                <a:lnTo>
                  <a:pt x="160020" y="236220"/>
                </a:lnTo>
                <a:lnTo>
                  <a:pt x="144780" y="236220"/>
                </a:lnTo>
                <a:lnTo>
                  <a:pt x="129540" y="228600"/>
                </a:lnTo>
                <a:lnTo>
                  <a:pt x="114300" y="228600"/>
                </a:lnTo>
                <a:lnTo>
                  <a:pt x="99060" y="228600"/>
                </a:lnTo>
                <a:lnTo>
                  <a:pt x="91440" y="220980"/>
                </a:lnTo>
                <a:lnTo>
                  <a:pt x="76200" y="220980"/>
                </a:lnTo>
                <a:lnTo>
                  <a:pt x="68580" y="213360"/>
                </a:lnTo>
                <a:lnTo>
                  <a:pt x="60960" y="213360"/>
                </a:lnTo>
                <a:lnTo>
                  <a:pt x="53340" y="205740"/>
                </a:lnTo>
                <a:lnTo>
                  <a:pt x="53340" y="205740"/>
                </a:lnTo>
                <a:lnTo>
                  <a:pt x="53340" y="198120"/>
                </a:lnTo>
                <a:lnTo>
                  <a:pt x="53340" y="198120"/>
                </a:lnTo>
                <a:lnTo>
                  <a:pt x="53340" y="19812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44" name="Freeform 4143"/>
          <p:cNvSpPr/>
          <p:nvPr/>
        </p:nvSpPr>
        <p:spPr>
          <a:xfrm>
            <a:off x="1554480" y="4663440"/>
            <a:ext cx="83821" cy="15241"/>
          </a:xfrm>
          <a:custGeom>
            <a:avLst/>
            <a:gdLst/>
            <a:ahLst/>
            <a:cxnLst/>
            <a:rect l="0" t="0" r="0" b="0"/>
            <a:pathLst>
              <a:path w="83821" h="15241">
                <a:moveTo>
                  <a:pt x="0" y="15240"/>
                </a:moveTo>
                <a:lnTo>
                  <a:pt x="0" y="1524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60960" y="0"/>
                </a:lnTo>
                <a:lnTo>
                  <a:pt x="83820" y="0"/>
                </a:lnTo>
                <a:lnTo>
                  <a:pt x="8382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45" name="Freeform 4144"/>
          <p:cNvSpPr/>
          <p:nvPr/>
        </p:nvSpPr>
        <p:spPr>
          <a:xfrm>
            <a:off x="1623060" y="4572000"/>
            <a:ext cx="15241" cy="228601"/>
          </a:xfrm>
          <a:custGeom>
            <a:avLst/>
            <a:gdLst/>
            <a:ahLst/>
            <a:cxnLst/>
            <a:rect l="0" t="0" r="0" b="0"/>
            <a:pathLst>
              <a:path w="15241" h="228601">
                <a:moveTo>
                  <a:pt x="0" y="0"/>
                </a:moveTo>
                <a:lnTo>
                  <a:pt x="0" y="0"/>
                </a:lnTo>
                <a:lnTo>
                  <a:pt x="0" y="7620"/>
                </a:lnTo>
                <a:lnTo>
                  <a:pt x="7620" y="15240"/>
                </a:lnTo>
                <a:lnTo>
                  <a:pt x="7620" y="22860"/>
                </a:lnTo>
                <a:lnTo>
                  <a:pt x="7620" y="30480"/>
                </a:lnTo>
                <a:lnTo>
                  <a:pt x="15240" y="30480"/>
                </a:lnTo>
                <a:lnTo>
                  <a:pt x="15240" y="45720"/>
                </a:lnTo>
                <a:lnTo>
                  <a:pt x="15240" y="53340"/>
                </a:lnTo>
                <a:lnTo>
                  <a:pt x="15240" y="60960"/>
                </a:lnTo>
                <a:lnTo>
                  <a:pt x="15240" y="76200"/>
                </a:lnTo>
                <a:lnTo>
                  <a:pt x="15240" y="91440"/>
                </a:lnTo>
                <a:lnTo>
                  <a:pt x="15240" y="99060"/>
                </a:lnTo>
                <a:lnTo>
                  <a:pt x="15240" y="114300"/>
                </a:lnTo>
                <a:lnTo>
                  <a:pt x="15240" y="129540"/>
                </a:lnTo>
                <a:lnTo>
                  <a:pt x="15240" y="144780"/>
                </a:lnTo>
                <a:lnTo>
                  <a:pt x="15240" y="160020"/>
                </a:lnTo>
                <a:lnTo>
                  <a:pt x="15240" y="167640"/>
                </a:lnTo>
                <a:lnTo>
                  <a:pt x="15240" y="182880"/>
                </a:lnTo>
                <a:lnTo>
                  <a:pt x="15240" y="198120"/>
                </a:lnTo>
                <a:lnTo>
                  <a:pt x="15240" y="205740"/>
                </a:lnTo>
                <a:lnTo>
                  <a:pt x="15240" y="213360"/>
                </a:lnTo>
                <a:lnTo>
                  <a:pt x="15240" y="228600"/>
                </a:lnTo>
                <a:lnTo>
                  <a:pt x="15240" y="22860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46" name="Freeform 4145"/>
          <p:cNvSpPr/>
          <p:nvPr/>
        </p:nvSpPr>
        <p:spPr>
          <a:xfrm>
            <a:off x="1767840" y="4648200"/>
            <a:ext cx="15241" cy="144781"/>
          </a:xfrm>
          <a:custGeom>
            <a:avLst/>
            <a:gdLst/>
            <a:ahLst/>
            <a:cxnLst/>
            <a:rect l="0" t="0" r="0" b="0"/>
            <a:pathLst>
              <a:path w="15241" h="144781">
                <a:moveTo>
                  <a:pt x="7620" y="0"/>
                </a:moveTo>
                <a:lnTo>
                  <a:pt x="7620" y="0"/>
                </a:lnTo>
                <a:lnTo>
                  <a:pt x="7620" y="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15240"/>
                </a:lnTo>
                <a:lnTo>
                  <a:pt x="0" y="15240"/>
                </a:lnTo>
                <a:lnTo>
                  <a:pt x="0" y="22860"/>
                </a:lnTo>
                <a:lnTo>
                  <a:pt x="0" y="30480"/>
                </a:lnTo>
                <a:lnTo>
                  <a:pt x="0" y="38100"/>
                </a:lnTo>
                <a:lnTo>
                  <a:pt x="0" y="45720"/>
                </a:lnTo>
                <a:lnTo>
                  <a:pt x="0" y="53340"/>
                </a:lnTo>
                <a:lnTo>
                  <a:pt x="0" y="60960"/>
                </a:lnTo>
                <a:lnTo>
                  <a:pt x="0" y="68580"/>
                </a:lnTo>
                <a:lnTo>
                  <a:pt x="0" y="83820"/>
                </a:lnTo>
                <a:lnTo>
                  <a:pt x="0" y="91440"/>
                </a:lnTo>
                <a:lnTo>
                  <a:pt x="0" y="99060"/>
                </a:lnTo>
                <a:lnTo>
                  <a:pt x="0" y="106680"/>
                </a:lnTo>
                <a:lnTo>
                  <a:pt x="0" y="114300"/>
                </a:lnTo>
                <a:lnTo>
                  <a:pt x="0" y="121920"/>
                </a:lnTo>
                <a:lnTo>
                  <a:pt x="7620" y="129540"/>
                </a:lnTo>
                <a:lnTo>
                  <a:pt x="7620" y="137160"/>
                </a:lnTo>
                <a:lnTo>
                  <a:pt x="15240" y="144780"/>
                </a:lnTo>
                <a:lnTo>
                  <a:pt x="15240" y="14478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47" name="Freeform 4146"/>
          <p:cNvSpPr/>
          <p:nvPr/>
        </p:nvSpPr>
        <p:spPr>
          <a:xfrm>
            <a:off x="1752600" y="4579620"/>
            <a:ext cx="175261" cy="220981"/>
          </a:xfrm>
          <a:custGeom>
            <a:avLst/>
            <a:gdLst/>
            <a:ahLst/>
            <a:cxnLst/>
            <a:rect l="0" t="0" r="0" b="0"/>
            <a:pathLst>
              <a:path w="175261" h="220981">
                <a:moveTo>
                  <a:pt x="0" y="60960"/>
                </a:moveTo>
                <a:lnTo>
                  <a:pt x="0" y="53340"/>
                </a:lnTo>
                <a:lnTo>
                  <a:pt x="0" y="45720"/>
                </a:lnTo>
                <a:lnTo>
                  <a:pt x="0" y="38100"/>
                </a:lnTo>
                <a:lnTo>
                  <a:pt x="0" y="30480"/>
                </a:lnTo>
                <a:lnTo>
                  <a:pt x="0" y="22860"/>
                </a:lnTo>
                <a:lnTo>
                  <a:pt x="7620" y="15240"/>
                </a:lnTo>
                <a:lnTo>
                  <a:pt x="15240" y="15240"/>
                </a:lnTo>
                <a:lnTo>
                  <a:pt x="15240" y="7620"/>
                </a:lnTo>
                <a:lnTo>
                  <a:pt x="30480" y="762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8580" y="0"/>
                </a:lnTo>
                <a:lnTo>
                  <a:pt x="83820" y="0"/>
                </a:lnTo>
                <a:lnTo>
                  <a:pt x="99060" y="0"/>
                </a:lnTo>
                <a:lnTo>
                  <a:pt x="106680" y="7620"/>
                </a:lnTo>
                <a:lnTo>
                  <a:pt x="121920" y="7620"/>
                </a:lnTo>
                <a:lnTo>
                  <a:pt x="137160" y="7620"/>
                </a:lnTo>
                <a:lnTo>
                  <a:pt x="144780" y="15240"/>
                </a:lnTo>
                <a:lnTo>
                  <a:pt x="152400" y="22860"/>
                </a:lnTo>
                <a:lnTo>
                  <a:pt x="160020" y="22860"/>
                </a:lnTo>
                <a:lnTo>
                  <a:pt x="167640" y="30480"/>
                </a:lnTo>
                <a:lnTo>
                  <a:pt x="167640" y="30480"/>
                </a:lnTo>
                <a:lnTo>
                  <a:pt x="167640" y="38100"/>
                </a:lnTo>
                <a:lnTo>
                  <a:pt x="167640" y="38100"/>
                </a:lnTo>
                <a:lnTo>
                  <a:pt x="160020" y="45720"/>
                </a:lnTo>
                <a:lnTo>
                  <a:pt x="152400" y="45720"/>
                </a:lnTo>
                <a:lnTo>
                  <a:pt x="144780" y="53340"/>
                </a:lnTo>
                <a:lnTo>
                  <a:pt x="137160" y="53340"/>
                </a:lnTo>
                <a:lnTo>
                  <a:pt x="129540" y="60960"/>
                </a:lnTo>
                <a:lnTo>
                  <a:pt x="114300" y="60960"/>
                </a:lnTo>
                <a:lnTo>
                  <a:pt x="106680" y="68580"/>
                </a:lnTo>
                <a:lnTo>
                  <a:pt x="99060" y="76200"/>
                </a:lnTo>
                <a:lnTo>
                  <a:pt x="91440" y="76200"/>
                </a:lnTo>
                <a:lnTo>
                  <a:pt x="83820" y="83820"/>
                </a:lnTo>
                <a:lnTo>
                  <a:pt x="83820" y="91440"/>
                </a:lnTo>
                <a:lnTo>
                  <a:pt x="83820" y="91440"/>
                </a:lnTo>
                <a:lnTo>
                  <a:pt x="83820" y="99060"/>
                </a:lnTo>
                <a:lnTo>
                  <a:pt x="91440" y="106680"/>
                </a:lnTo>
                <a:lnTo>
                  <a:pt x="99060" y="114300"/>
                </a:lnTo>
                <a:lnTo>
                  <a:pt x="106680" y="129540"/>
                </a:lnTo>
                <a:lnTo>
                  <a:pt x="114300" y="137160"/>
                </a:lnTo>
                <a:lnTo>
                  <a:pt x="129540" y="144780"/>
                </a:lnTo>
                <a:lnTo>
                  <a:pt x="144780" y="152400"/>
                </a:lnTo>
                <a:lnTo>
                  <a:pt x="152400" y="160020"/>
                </a:lnTo>
                <a:lnTo>
                  <a:pt x="160020" y="167640"/>
                </a:lnTo>
                <a:lnTo>
                  <a:pt x="167640" y="175260"/>
                </a:lnTo>
                <a:lnTo>
                  <a:pt x="167640" y="190500"/>
                </a:lnTo>
                <a:lnTo>
                  <a:pt x="175260" y="190500"/>
                </a:lnTo>
                <a:lnTo>
                  <a:pt x="175260" y="198120"/>
                </a:lnTo>
                <a:lnTo>
                  <a:pt x="167640" y="205740"/>
                </a:lnTo>
                <a:lnTo>
                  <a:pt x="160020" y="205740"/>
                </a:lnTo>
                <a:lnTo>
                  <a:pt x="152400" y="213360"/>
                </a:lnTo>
                <a:lnTo>
                  <a:pt x="144780" y="213360"/>
                </a:lnTo>
                <a:lnTo>
                  <a:pt x="129540" y="213360"/>
                </a:lnTo>
                <a:lnTo>
                  <a:pt x="114300" y="213360"/>
                </a:lnTo>
                <a:lnTo>
                  <a:pt x="99060" y="220980"/>
                </a:lnTo>
                <a:lnTo>
                  <a:pt x="91440" y="220980"/>
                </a:lnTo>
                <a:lnTo>
                  <a:pt x="76200" y="220980"/>
                </a:lnTo>
                <a:lnTo>
                  <a:pt x="60960" y="220980"/>
                </a:lnTo>
                <a:lnTo>
                  <a:pt x="53340" y="213360"/>
                </a:lnTo>
                <a:lnTo>
                  <a:pt x="45720" y="213360"/>
                </a:lnTo>
                <a:lnTo>
                  <a:pt x="38100" y="213360"/>
                </a:lnTo>
                <a:lnTo>
                  <a:pt x="30480" y="213360"/>
                </a:lnTo>
                <a:lnTo>
                  <a:pt x="30480" y="205740"/>
                </a:lnTo>
                <a:lnTo>
                  <a:pt x="30480" y="198120"/>
                </a:lnTo>
                <a:lnTo>
                  <a:pt x="30480" y="19812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48" name="Freeform 4147"/>
          <p:cNvSpPr/>
          <p:nvPr/>
        </p:nvSpPr>
        <p:spPr>
          <a:xfrm>
            <a:off x="2004060" y="4610100"/>
            <a:ext cx="175261" cy="220981"/>
          </a:xfrm>
          <a:custGeom>
            <a:avLst/>
            <a:gdLst/>
            <a:ahLst/>
            <a:cxnLst/>
            <a:rect l="0" t="0" r="0" b="0"/>
            <a:pathLst>
              <a:path w="175261" h="220981">
                <a:moveTo>
                  <a:pt x="99060" y="15240"/>
                </a:moveTo>
                <a:lnTo>
                  <a:pt x="99060" y="15240"/>
                </a:lnTo>
                <a:lnTo>
                  <a:pt x="99060" y="15240"/>
                </a:lnTo>
                <a:lnTo>
                  <a:pt x="99060" y="15240"/>
                </a:lnTo>
                <a:lnTo>
                  <a:pt x="99060" y="15240"/>
                </a:lnTo>
                <a:lnTo>
                  <a:pt x="99060" y="15240"/>
                </a:lnTo>
                <a:lnTo>
                  <a:pt x="99060" y="15240"/>
                </a:lnTo>
                <a:lnTo>
                  <a:pt x="99060" y="22860"/>
                </a:lnTo>
                <a:lnTo>
                  <a:pt x="99060" y="22860"/>
                </a:lnTo>
                <a:lnTo>
                  <a:pt x="99060" y="30480"/>
                </a:lnTo>
                <a:lnTo>
                  <a:pt x="99060" y="30480"/>
                </a:lnTo>
                <a:lnTo>
                  <a:pt x="99060" y="38100"/>
                </a:lnTo>
                <a:lnTo>
                  <a:pt x="99060" y="38100"/>
                </a:lnTo>
                <a:lnTo>
                  <a:pt x="106680" y="38100"/>
                </a:lnTo>
                <a:lnTo>
                  <a:pt x="106680" y="38100"/>
                </a:lnTo>
                <a:lnTo>
                  <a:pt x="106680" y="45720"/>
                </a:lnTo>
                <a:lnTo>
                  <a:pt x="106680" y="45720"/>
                </a:lnTo>
                <a:lnTo>
                  <a:pt x="106680" y="38100"/>
                </a:lnTo>
                <a:lnTo>
                  <a:pt x="114300" y="38100"/>
                </a:lnTo>
                <a:lnTo>
                  <a:pt x="114300" y="38100"/>
                </a:lnTo>
                <a:lnTo>
                  <a:pt x="114300" y="30480"/>
                </a:lnTo>
                <a:lnTo>
                  <a:pt x="114300" y="30480"/>
                </a:lnTo>
                <a:lnTo>
                  <a:pt x="106680" y="22860"/>
                </a:lnTo>
                <a:lnTo>
                  <a:pt x="106680" y="15240"/>
                </a:lnTo>
                <a:lnTo>
                  <a:pt x="106680" y="15240"/>
                </a:lnTo>
                <a:lnTo>
                  <a:pt x="99060" y="7620"/>
                </a:lnTo>
                <a:lnTo>
                  <a:pt x="91440" y="7620"/>
                </a:lnTo>
                <a:lnTo>
                  <a:pt x="83820" y="0"/>
                </a:lnTo>
                <a:lnTo>
                  <a:pt x="76200" y="0"/>
                </a:lnTo>
                <a:lnTo>
                  <a:pt x="68580" y="0"/>
                </a:lnTo>
                <a:lnTo>
                  <a:pt x="60960" y="0"/>
                </a:lnTo>
                <a:lnTo>
                  <a:pt x="53340" y="0"/>
                </a:lnTo>
                <a:lnTo>
                  <a:pt x="45720" y="7620"/>
                </a:lnTo>
                <a:lnTo>
                  <a:pt x="30480" y="7620"/>
                </a:lnTo>
                <a:lnTo>
                  <a:pt x="30480" y="15240"/>
                </a:lnTo>
                <a:lnTo>
                  <a:pt x="22860" y="30480"/>
                </a:lnTo>
                <a:lnTo>
                  <a:pt x="7620" y="45720"/>
                </a:lnTo>
                <a:lnTo>
                  <a:pt x="7620" y="53340"/>
                </a:lnTo>
                <a:lnTo>
                  <a:pt x="0" y="68580"/>
                </a:lnTo>
                <a:lnTo>
                  <a:pt x="0" y="83820"/>
                </a:lnTo>
                <a:lnTo>
                  <a:pt x="0" y="106680"/>
                </a:lnTo>
                <a:lnTo>
                  <a:pt x="7620" y="121920"/>
                </a:lnTo>
                <a:lnTo>
                  <a:pt x="7620" y="137160"/>
                </a:lnTo>
                <a:lnTo>
                  <a:pt x="15240" y="152400"/>
                </a:lnTo>
                <a:lnTo>
                  <a:pt x="22860" y="167640"/>
                </a:lnTo>
                <a:lnTo>
                  <a:pt x="38100" y="182880"/>
                </a:lnTo>
                <a:lnTo>
                  <a:pt x="45720" y="190500"/>
                </a:lnTo>
                <a:lnTo>
                  <a:pt x="60960" y="198120"/>
                </a:lnTo>
                <a:lnTo>
                  <a:pt x="76200" y="205740"/>
                </a:lnTo>
                <a:lnTo>
                  <a:pt x="83820" y="213360"/>
                </a:lnTo>
                <a:lnTo>
                  <a:pt x="99060" y="220980"/>
                </a:lnTo>
                <a:lnTo>
                  <a:pt x="114300" y="220980"/>
                </a:lnTo>
                <a:lnTo>
                  <a:pt x="129540" y="213360"/>
                </a:lnTo>
                <a:lnTo>
                  <a:pt x="144780" y="213360"/>
                </a:lnTo>
                <a:lnTo>
                  <a:pt x="152400" y="205740"/>
                </a:lnTo>
                <a:lnTo>
                  <a:pt x="175260" y="190500"/>
                </a:lnTo>
                <a:lnTo>
                  <a:pt x="175260" y="19050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49" name="Freeform 4148"/>
          <p:cNvSpPr/>
          <p:nvPr/>
        </p:nvSpPr>
        <p:spPr>
          <a:xfrm>
            <a:off x="2247900" y="4663440"/>
            <a:ext cx="160021" cy="22861"/>
          </a:xfrm>
          <a:custGeom>
            <a:avLst/>
            <a:gdLst/>
            <a:ahLst/>
            <a:cxnLst/>
            <a:rect l="0" t="0" r="0" b="0"/>
            <a:pathLst>
              <a:path w="160021" h="22861">
                <a:moveTo>
                  <a:pt x="0" y="22860"/>
                </a:moveTo>
                <a:lnTo>
                  <a:pt x="7620" y="22860"/>
                </a:lnTo>
                <a:lnTo>
                  <a:pt x="15240" y="22860"/>
                </a:lnTo>
                <a:lnTo>
                  <a:pt x="22860" y="22860"/>
                </a:lnTo>
                <a:lnTo>
                  <a:pt x="30480" y="15240"/>
                </a:lnTo>
                <a:lnTo>
                  <a:pt x="38100" y="15240"/>
                </a:lnTo>
                <a:lnTo>
                  <a:pt x="53340" y="15240"/>
                </a:lnTo>
                <a:lnTo>
                  <a:pt x="60960" y="15240"/>
                </a:lnTo>
                <a:lnTo>
                  <a:pt x="76200" y="7620"/>
                </a:lnTo>
                <a:lnTo>
                  <a:pt x="91440" y="7620"/>
                </a:lnTo>
                <a:lnTo>
                  <a:pt x="99060" y="7620"/>
                </a:lnTo>
                <a:lnTo>
                  <a:pt x="114300" y="7620"/>
                </a:lnTo>
                <a:lnTo>
                  <a:pt x="121920" y="0"/>
                </a:lnTo>
                <a:lnTo>
                  <a:pt x="137160" y="0"/>
                </a:lnTo>
                <a:lnTo>
                  <a:pt x="144780" y="7620"/>
                </a:lnTo>
                <a:lnTo>
                  <a:pt x="160020" y="7620"/>
                </a:lnTo>
                <a:lnTo>
                  <a:pt x="160020" y="762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50" name="Freeform 4149"/>
          <p:cNvSpPr/>
          <p:nvPr/>
        </p:nvSpPr>
        <p:spPr>
          <a:xfrm>
            <a:off x="2270760" y="4762500"/>
            <a:ext cx="114301" cy="7621"/>
          </a:xfrm>
          <a:custGeom>
            <a:avLst/>
            <a:gdLst/>
            <a:ahLst/>
            <a:cxnLst/>
            <a:rect l="0" t="0" r="0" b="0"/>
            <a:pathLst>
              <a:path w="114301" h="7621">
                <a:moveTo>
                  <a:pt x="7620" y="0"/>
                </a:move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22860" y="7620"/>
                </a:lnTo>
                <a:lnTo>
                  <a:pt x="30480" y="0"/>
                </a:lnTo>
                <a:lnTo>
                  <a:pt x="45720" y="0"/>
                </a:lnTo>
                <a:lnTo>
                  <a:pt x="60960" y="0"/>
                </a:lnTo>
                <a:lnTo>
                  <a:pt x="83820" y="0"/>
                </a:lnTo>
                <a:lnTo>
                  <a:pt x="114300" y="0"/>
                </a:lnTo>
                <a:lnTo>
                  <a:pt x="11430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51" name="Freeform 4150"/>
          <p:cNvSpPr/>
          <p:nvPr/>
        </p:nvSpPr>
        <p:spPr>
          <a:xfrm>
            <a:off x="2545080" y="4617720"/>
            <a:ext cx="243841" cy="167641"/>
          </a:xfrm>
          <a:custGeom>
            <a:avLst/>
            <a:gdLst/>
            <a:ahLst/>
            <a:cxnLst/>
            <a:rect l="0" t="0" r="0" b="0"/>
            <a:pathLst>
              <a:path w="243841" h="167641">
                <a:moveTo>
                  <a:pt x="7620" y="7620"/>
                </a:moveTo>
                <a:lnTo>
                  <a:pt x="762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15240"/>
                </a:lnTo>
                <a:lnTo>
                  <a:pt x="15240" y="15240"/>
                </a:lnTo>
                <a:lnTo>
                  <a:pt x="22860" y="22860"/>
                </a:lnTo>
                <a:lnTo>
                  <a:pt x="22860" y="30480"/>
                </a:lnTo>
                <a:lnTo>
                  <a:pt x="22860" y="30480"/>
                </a:lnTo>
                <a:lnTo>
                  <a:pt x="30480" y="38100"/>
                </a:lnTo>
                <a:lnTo>
                  <a:pt x="30480" y="45720"/>
                </a:lnTo>
                <a:lnTo>
                  <a:pt x="30480" y="53340"/>
                </a:lnTo>
                <a:lnTo>
                  <a:pt x="30480" y="60960"/>
                </a:lnTo>
                <a:lnTo>
                  <a:pt x="30480" y="68580"/>
                </a:lnTo>
                <a:lnTo>
                  <a:pt x="30480" y="76200"/>
                </a:lnTo>
                <a:lnTo>
                  <a:pt x="30480" y="91440"/>
                </a:lnTo>
                <a:lnTo>
                  <a:pt x="22860" y="99060"/>
                </a:lnTo>
                <a:lnTo>
                  <a:pt x="22860" y="114300"/>
                </a:lnTo>
                <a:lnTo>
                  <a:pt x="22860" y="121920"/>
                </a:lnTo>
                <a:lnTo>
                  <a:pt x="15240" y="137160"/>
                </a:lnTo>
                <a:lnTo>
                  <a:pt x="15240" y="144780"/>
                </a:lnTo>
                <a:lnTo>
                  <a:pt x="7620" y="152400"/>
                </a:lnTo>
                <a:lnTo>
                  <a:pt x="7620" y="160020"/>
                </a:lnTo>
                <a:lnTo>
                  <a:pt x="7620" y="160020"/>
                </a:lnTo>
                <a:lnTo>
                  <a:pt x="0" y="167640"/>
                </a:lnTo>
                <a:lnTo>
                  <a:pt x="0" y="167640"/>
                </a:lnTo>
                <a:lnTo>
                  <a:pt x="0" y="167640"/>
                </a:lnTo>
                <a:lnTo>
                  <a:pt x="0" y="167640"/>
                </a:lnTo>
                <a:lnTo>
                  <a:pt x="0" y="160020"/>
                </a:lnTo>
                <a:lnTo>
                  <a:pt x="0" y="160020"/>
                </a:lnTo>
                <a:lnTo>
                  <a:pt x="0" y="152400"/>
                </a:lnTo>
                <a:lnTo>
                  <a:pt x="0" y="137160"/>
                </a:lnTo>
                <a:lnTo>
                  <a:pt x="0" y="129540"/>
                </a:lnTo>
                <a:lnTo>
                  <a:pt x="0" y="114300"/>
                </a:lnTo>
                <a:lnTo>
                  <a:pt x="7620" y="106680"/>
                </a:lnTo>
                <a:lnTo>
                  <a:pt x="7620" y="91440"/>
                </a:lnTo>
                <a:lnTo>
                  <a:pt x="7620" y="76200"/>
                </a:lnTo>
                <a:lnTo>
                  <a:pt x="15240" y="68580"/>
                </a:lnTo>
                <a:lnTo>
                  <a:pt x="15240" y="60960"/>
                </a:lnTo>
                <a:lnTo>
                  <a:pt x="15240" y="45720"/>
                </a:lnTo>
                <a:lnTo>
                  <a:pt x="22860" y="38100"/>
                </a:lnTo>
                <a:lnTo>
                  <a:pt x="22860" y="30480"/>
                </a:lnTo>
                <a:lnTo>
                  <a:pt x="22860" y="22860"/>
                </a:lnTo>
                <a:lnTo>
                  <a:pt x="22860" y="15240"/>
                </a:lnTo>
                <a:lnTo>
                  <a:pt x="22860" y="7620"/>
                </a:lnTo>
                <a:lnTo>
                  <a:pt x="30480" y="7620"/>
                </a:lnTo>
                <a:lnTo>
                  <a:pt x="30480" y="762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810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99060" y="0"/>
                </a:lnTo>
                <a:lnTo>
                  <a:pt x="114300" y="0"/>
                </a:lnTo>
                <a:lnTo>
                  <a:pt x="137160" y="0"/>
                </a:lnTo>
                <a:lnTo>
                  <a:pt x="152400" y="0"/>
                </a:lnTo>
                <a:lnTo>
                  <a:pt x="167640" y="7620"/>
                </a:lnTo>
                <a:lnTo>
                  <a:pt x="182880" y="7620"/>
                </a:lnTo>
                <a:lnTo>
                  <a:pt x="198120" y="7620"/>
                </a:lnTo>
                <a:lnTo>
                  <a:pt x="205740" y="7620"/>
                </a:lnTo>
                <a:lnTo>
                  <a:pt x="220980" y="7620"/>
                </a:lnTo>
                <a:lnTo>
                  <a:pt x="243840" y="7620"/>
                </a:lnTo>
                <a:lnTo>
                  <a:pt x="243840" y="762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52" name="Freeform 4151"/>
          <p:cNvSpPr/>
          <p:nvPr/>
        </p:nvSpPr>
        <p:spPr>
          <a:xfrm>
            <a:off x="2644140" y="4671060"/>
            <a:ext cx="99061" cy="7621"/>
          </a:xfrm>
          <a:custGeom>
            <a:avLst/>
            <a:gdLst/>
            <a:ahLst/>
            <a:cxnLst/>
            <a:rect l="0" t="0" r="0" b="0"/>
            <a:pathLst>
              <a:path w="99061" h="7621">
                <a:moveTo>
                  <a:pt x="7620" y="7620"/>
                </a:move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8100" y="0"/>
                </a:lnTo>
                <a:lnTo>
                  <a:pt x="53340" y="0"/>
                </a:lnTo>
                <a:lnTo>
                  <a:pt x="68580" y="0"/>
                </a:lnTo>
                <a:lnTo>
                  <a:pt x="83820" y="0"/>
                </a:lnTo>
                <a:lnTo>
                  <a:pt x="99060" y="0"/>
                </a:lnTo>
                <a:lnTo>
                  <a:pt x="9906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53" name="Freeform 4152"/>
          <p:cNvSpPr/>
          <p:nvPr/>
        </p:nvSpPr>
        <p:spPr>
          <a:xfrm>
            <a:off x="2590800" y="4777740"/>
            <a:ext cx="175261" cy="15241"/>
          </a:xfrm>
          <a:custGeom>
            <a:avLst/>
            <a:gdLst/>
            <a:ahLst/>
            <a:cxnLst/>
            <a:rect l="0" t="0" r="0" b="0"/>
            <a:pathLst>
              <a:path w="175261" h="15241">
                <a:moveTo>
                  <a:pt x="0" y="7620"/>
                </a:moveTo>
                <a:lnTo>
                  <a:pt x="0" y="7620"/>
                </a:lnTo>
                <a:lnTo>
                  <a:pt x="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22860" y="15240"/>
                </a:lnTo>
                <a:lnTo>
                  <a:pt x="30480" y="15240"/>
                </a:lnTo>
                <a:lnTo>
                  <a:pt x="38100" y="15240"/>
                </a:lnTo>
                <a:lnTo>
                  <a:pt x="53340" y="15240"/>
                </a:lnTo>
                <a:lnTo>
                  <a:pt x="68580" y="15240"/>
                </a:lnTo>
                <a:lnTo>
                  <a:pt x="83820" y="15240"/>
                </a:lnTo>
                <a:lnTo>
                  <a:pt x="99060" y="7620"/>
                </a:lnTo>
                <a:lnTo>
                  <a:pt x="114300" y="7620"/>
                </a:lnTo>
                <a:lnTo>
                  <a:pt x="129540" y="7620"/>
                </a:lnTo>
                <a:lnTo>
                  <a:pt x="144780" y="7620"/>
                </a:lnTo>
                <a:lnTo>
                  <a:pt x="175260" y="0"/>
                </a:lnTo>
                <a:lnTo>
                  <a:pt x="17526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54" name="Freeform 4153"/>
          <p:cNvSpPr/>
          <p:nvPr/>
        </p:nvSpPr>
        <p:spPr>
          <a:xfrm>
            <a:off x="2872740" y="4686300"/>
            <a:ext cx="15241" cy="144781"/>
          </a:xfrm>
          <a:custGeom>
            <a:avLst/>
            <a:gdLst/>
            <a:ahLst/>
            <a:cxnLst/>
            <a:rect l="0" t="0" r="0" b="0"/>
            <a:pathLst>
              <a:path w="15241" h="144781">
                <a:moveTo>
                  <a:pt x="15240" y="0"/>
                </a:move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15240"/>
                </a:lnTo>
                <a:lnTo>
                  <a:pt x="15240" y="22860"/>
                </a:lnTo>
                <a:lnTo>
                  <a:pt x="15240" y="38100"/>
                </a:lnTo>
                <a:lnTo>
                  <a:pt x="7620" y="45720"/>
                </a:lnTo>
                <a:lnTo>
                  <a:pt x="7620" y="53340"/>
                </a:lnTo>
                <a:lnTo>
                  <a:pt x="7620" y="68580"/>
                </a:lnTo>
                <a:lnTo>
                  <a:pt x="7620" y="76200"/>
                </a:lnTo>
                <a:lnTo>
                  <a:pt x="7620" y="91440"/>
                </a:lnTo>
                <a:lnTo>
                  <a:pt x="0" y="99060"/>
                </a:lnTo>
                <a:lnTo>
                  <a:pt x="0" y="106680"/>
                </a:lnTo>
                <a:lnTo>
                  <a:pt x="0" y="121920"/>
                </a:lnTo>
                <a:lnTo>
                  <a:pt x="0" y="129540"/>
                </a:lnTo>
                <a:lnTo>
                  <a:pt x="0" y="137160"/>
                </a:lnTo>
                <a:lnTo>
                  <a:pt x="0" y="137160"/>
                </a:lnTo>
                <a:lnTo>
                  <a:pt x="0" y="144780"/>
                </a:lnTo>
                <a:lnTo>
                  <a:pt x="0" y="144780"/>
                </a:lnTo>
                <a:lnTo>
                  <a:pt x="0" y="144780"/>
                </a:lnTo>
                <a:lnTo>
                  <a:pt x="0" y="137160"/>
                </a:lnTo>
                <a:lnTo>
                  <a:pt x="0" y="137160"/>
                </a:lnTo>
                <a:lnTo>
                  <a:pt x="7620" y="129540"/>
                </a:lnTo>
                <a:lnTo>
                  <a:pt x="7620" y="121920"/>
                </a:lnTo>
                <a:lnTo>
                  <a:pt x="7620" y="106680"/>
                </a:lnTo>
                <a:lnTo>
                  <a:pt x="7620" y="10668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55" name="Freeform 4154"/>
          <p:cNvSpPr/>
          <p:nvPr/>
        </p:nvSpPr>
        <p:spPr>
          <a:xfrm>
            <a:off x="2865120" y="4617720"/>
            <a:ext cx="190501" cy="213361"/>
          </a:xfrm>
          <a:custGeom>
            <a:avLst/>
            <a:gdLst/>
            <a:ahLst/>
            <a:cxnLst/>
            <a:rect l="0" t="0" r="0" b="0"/>
            <a:pathLst>
              <a:path w="190501" h="213361">
                <a:moveTo>
                  <a:pt x="15240" y="137160"/>
                </a:moveTo>
                <a:lnTo>
                  <a:pt x="15240" y="129540"/>
                </a:lnTo>
                <a:lnTo>
                  <a:pt x="15240" y="106680"/>
                </a:lnTo>
                <a:lnTo>
                  <a:pt x="7620" y="91440"/>
                </a:lnTo>
                <a:lnTo>
                  <a:pt x="7620" y="76200"/>
                </a:lnTo>
                <a:lnTo>
                  <a:pt x="7620" y="68580"/>
                </a:lnTo>
                <a:lnTo>
                  <a:pt x="0" y="53340"/>
                </a:lnTo>
                <a:lnTo>
                  <a:pt x="0" y="45720"/>
                </a:lnTo>
                <a:lnTo>
                  <a:pt x="0" y="38100"/>
                </a:lnTo>
                <a:lnTo>
                  <a:pt x="0" y="30480"/>
                </a:lnTo>
                <a:lnTo>
                  <a:pt x="7620" y="22860"/>
                </a:lnTo>
                <a:lnTo>
                  <a:pt x="7620" y="15240"/>
                </a:lnTo>
                <a:lnTo>
                  <a:pt x="7620" y="7620"/>
                </a:lnTo>
                <a:lnTo>
                  <a:pt x="15240" y="7620"/>
                </a:lnTo>
                <a:lnTo>
                  <a:pt x="15240" y="0"/>
                </a:lnTo>
                <a:lnTo>
                  <a:pt x="22860" y="0"/>
                </a:lnTo>
                <a:lnTo>
                  <a:pt x="38100" y="0"/>
                </a:lnTo>
                <a:lnTo>
                  <a:pt x="45720" y="0"/>
                </a:lnTo>
                <a:lnTo>
                  <a:pt x="60960" y="0"/>
                </a:lnTo>
                <a:lnTo>
                  <a:pt x="68580" y="7620"/>
                </a:lnTo>
                <a:lnTo>
                  <a:pt x="83820" y="7620"/>
                </a:lnTo>
                <a:lnTo>
                  <a:pt x="99060" y="15240"/>
                </a:lnTo>
                <a:lnTo>
                  <a:pt x="114300" y="15240"/>
                </a:lnTo>
                <a:lnTo>
                  <a:pt x="121920" y="22860"/>
                </a:lnTo>
                <a:lnTo>
                  <a:pt x="137160" y="30480"/>
                </a:lnTo>
                <a:lnTo>
                  <a:pt x="152400" y="38100"/>
                </a:lnTo>
                <a:lnTo>
                  <a:pt x="160020" y="45720"/>
                </a:lnTo>
                <a:lnTo>
                  <a:pt x="167640" y="53340"/>
                </a:lnTo>
                <a:lnTo>
                  <a:pt x="175260" y="60960"/>
                </a:lnTo>
                <a:lnTo>
                  <a:pt x="182880" y="68580"/>
                </a:lnTo>
                <a:lnTo>
                  <a:pt x="190500" y="76200"/>
                </a:lnTo>
                <a:lnTo>
                  <a:pt x="190500" y="83820"/>
                </a:lnTo>
                <a:lnTo>
                  <a:pt x="182880" y="91440"/>
                </a:lnTo>
                <a:lnTo>
                  <a:pt x="182880" y="99060"/>
                </a:lnTo>
                <a:lnTo>
                  <a:pt x="175260" y="106680"/>
                </a:lnTo>
                <a:lnTo>
                  <a:pt x="167640" y="106680"/>
                </a:lnTo>
                <a:lnTo>
                  <a:pt x="152400" y="114300"/>
                </a:lnTo>
                <a:lnTo>
                  <a:pt x="144780" y="114300"/>
                </a:lnTo>
                <a:lnTo>
                  <a:pt x="129540" y="121920"/>
                </a:lnTo>
                <a:lnTo>
                  <a:pt x="121920" y="121920"/>
                </a:lnTo>
                <a:lnTo>
                  <a:pt x="114300" y="121920"/>
                </a:lnTo>
                <a:lnTo>
                  <a:pt x="106680" y="129540"/>
                </a:lnTo>
                <a:lnTo>
                  <a:pt x="106680" y="129540"/>
                </a:lnTo>
                <a:lnTo>
                  <a:pt x="99060" y="137160"/>
                </a:lnTo>
                <a:lnTo>
                  <a:pt x="99060" y="137160"/>
                </a:lnTo>
                <a:lnTo>
                  <a:pt x="99060" y="144780"/>
                </a:lnTo>
                <a:lnTo>
                  <a:pt x="99060" y="152400"/>
                </a:lnTo>
                <a:lnTo>
                  <a:pt x="106680" y="152400"/>
                </a:lnTo>
                <a:lnTo>
                  <a:pt x="121920" y="160020"/>
                </a:lnTo>
                <a:lnTo>
                  <a:pt x="129540" y="167640"/>
                </a:lnTo>
                <a:lnTo>
                  <a:pt x="137160" y="175260"/>
                </a:lnTo>
                <a:lnTo>
                  <a:pt x="152400" y="182880"/>
                </a:lnTo>
                <a:lnTo>
                  <a:pt x="160020" y="190500"/>
                </a:lnTo>
                <a:lnTo>
                  <a:pt x="167640" y="198120"/>
                </a:lnTo>
                <a:lnTo>
                  <a:pt x="175260" y="205740"/>
                </a:lnTo>
                <a:lnTo>
                  <a:pt x="175260" y="205740"/>
                </a:lnTo>
                <a:lnTo>
                  <a:pt x="175260" y="213360"/>
                </a:lnTo>
                <a:lnTo>
                  <a:pt x="175260" y="213360"/>
                </a:lnTo>
                <a:lnTo>
                  <a:pt x="175260" y="213360"/>
                </a:lnTo>
                <a:lnTo>
                  <a:pt x="167640" y="213360"/>
                </a:lnTo>
                <a:lnTo>
                  <a:pt x="160020" y="213360"/>
                </a:lnTo>
                <a:lnTo>
                  <a:pt x="152400" y="213360"/>
                </a:lnTo>
                <a:lnTo>
                  <a:pt x="137160" y="213360"/>
                </a:lnTo>
                <a:lnTo>
                  <a:pt x="121920" y="205740"/>
                </a:lnTo>
                <a:lnTo>
                  <a:pt x="106680" y="205740"/>
                </a:lnTo>
                <a:lnTo>
                  <a:pt x="99060" y="198120"/>
                </a:lnTo>
                <a:lnTo>
                  <a:pt x="83820" y="198120"/>
                </a:lnTo>
                <a:lnTo>
                  <a:pt x="68580" y="190500"/>
                </a:lnTo>
                <a:lnTo>
                  <a:pt x="60960" y="190500"/>
                </a:lnTo>
                <a:lnTo>
                  <a:pt x="53340" y="182880"/>
                </a:lnTo>
                <a:lnTo>
                  <a:pt x="53340" y="182880"/>
                </a:lnTo>
                <a:lnTo>
                  <a:pt x="45720" y="182880"/>
                </a:lnTo>
                <a:lnTo>
                  <a:pt x="45720" y="175260"/>
                </a:lnTo>
                <a:lnTo>
                  <a:pt x="45720" y="175260"/>
                </a:lnTo>
                <a:lnTo>
                  <a:pt x="45720" y="17526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56" name="Freeform 4155"/>
          <p:cNvSpPr/>
          <p:nvPr/>
        </p:nvSpPr>
        <p:spPr>
          <a:xfrm>
            <a:off x="3223260" y="4625340"/>
            <a:ext cx="259081" cy="251461"/>
          </a:xfrm>
          <a:custGeom>
            <a:avLst/>
            <a:gdLst/>
            <a:ahLst/>
            <a:cxnLst/>
            <a:rect l="0" t="0" r="0" b="0"/>
            <a:pathLst>
              <a:path w="259081" h="251461">
                <a:moveTo>
                  <a:pt x="83820" y="0"/>
                </a:move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7620"/>
                </a:lnTo>
                <a:lnTo>
                  <a:pt x="83820" y="7620"/>
                </a:lnTo>
                <a:lnTo>
                  <a:pt x="83820" y="7620"/>
                </a:lnTo>
                <a:lnTo>
                  <a:pt x="83820" y="7620"/>
                </a:lnTo>
                <a:lnTo>
                  <a:pt x="83820" y="15240"/>
                </a:lnTo>
                <a:lnTo>
                  <a:pt x="76200" y="15240"/>
                </a:lnTo>
                <a:lnTo>
                  <a:pt x="76200" y="22860"/>
                </a:lnTo>
                <a:lnTo>
                  <a:pt x="76200" y="22860"/>
                </a:lnTo>
                <a:lnTo>
                  <a:pt x="68580" y="30480"/>
                </a:lnTo>
                <a:lnTo>
                  <a:pt x="68580" y="30480"/>
                </a:lnTo>
                <a:lnTo>
                  <a:pt x="60960" y="38100"/>
                </a:lnTo>
                <a:lnTo>
                  <a:pt x="53340" y="45720"/>
                </a:lnTo>
                <a:lnTo>
                  <a:pt x="53340" y="53340"/>
                </a:lnTo>
                <a:lnTo>
                  <a:pt x="45720" y="60960"/>
                </a:lnTo>
                <a:lnTo>
                  <a:pt x="38100" y="68580"/>
                </a:lnTo>
                <a:lnTo>
                  <a:pt x="30480" y="76200"/>
                </a:lnTo>
                <a:lnTo>
                  <a:pt x="22860" y="83820"/>
                </a:lnTo>
                <a:lnTo>
                  <a:pt x="15240" y="99060"/>
                </a:lnTo>
                <a:lnTo>
                  <a:pt x="7620" y="106680"/>
                </a:lnTo>
                <a:lnTo>
                  <a:pt x="7620" y="121920"/>
                </a:lnTo>
                <a:lnTo>
                  <a:pt x="7620" y="129540"/>
                </a:lnTo>
                <a:lnTo>
                  <a:pt x="0" y="144780"/>
                </a:lnTo>
                <a:lnTo>
                  <a:pt x="0" y="152400"/>
                </a:lnTo>
                <a:lnTo>
                  <a:pt x="7620" y="167640"/>
                </a:lnTo>
                <a:lnTo>
                  <a:pt x="7620" y="175260"/>
                </a:lnTo>
                <a:lnTo>
                  <a:pt x="15240" y="190500"/>
                </a:lnTo>
                <a:lnTo>
                  <a:pt x="30480" y="198120"/>
                </a:lnTo>
                <a:lnTo>
                  <a:pt x="38100" y="213360"/>
                </a:lnTo>
                <a:lnTo>
                  <a:pt x="45720" y="220980"/>
                </a:lnTo>
                <a:lnTo>
                  <a:pt x="60960" y="228600"/>
                </a:lnTo>
                <a:lnTo>
                  <a:pt x="76200" y="236220"/>
                </a:lnTo>
                <a:lnTo>
                  <a:pt x="91440" y="243840"/>
                </a:lnTo>
                <a:lnTo>
                  <a:pt x="106680" y="243840"/>
                </a:lnTo>
                <a:lnTo>
                  <a:pt x="129540" y="251460"/>
                </a:lnTo>
                <a:lnTo>
                  <a:pt x="144780" y="251460"/>
                </a:lnTo>
                <a:lnTo>
                  <a:pt x="160020" y="251460"/>
                </a:lnTo>
                <a:lnTo>
                  <a:pt x="175260" y="243840"/>
                </a:lnTo>
                <a:lnTo>
                  <a:pt x="190500" y="243840"/>
                </a:lnTo>
                <a:lnTo>
                  <a:pt x="205740" y="236220"/>
                </a:lnTo>
                <a:lnTo>
                  <a:pt x="220980" y="236220"/>
                </a:lnTo>
                <a:lnTo>
                  <a:pt x="228600" y="220980"/>
                </a:lnTo>
                <a:lnTo>
                  <a:pt x="243840" y="213360"/>
                </a:lnTo>
                <a:lnTo>
                  <a:pt x="259080" y="205740"/>
                </a:lnTo>
                <a:lnTo>
                  <a:pt x="259080" y="20574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57" name="Freeform 4156"/>
          <p:cNvSpPr/>
          <p:nvPr/>
        </p:nvSpPr>
        <p:spPr>
          <a:xfrm>
            <a:off x="3375660" y="4754880"/>
            <a:ext cx="205741" cy="129541"/>
          </a:xfrm>
          <a:custGeom>
            <a:avLst/>
            <a:gdLst/>
            <a:ahLst/>
            <a:cxnLst/>
            <a:rect l="0" t="0" r="0" b="0"/>
            <a:pathLst>
              <a:path w="205741" h="129541">
                <a:moveTo>
                  <a:pt x="7620" y="7620"/>
                </a:moveTo>
                <a:lnTo>
                  <a:pt x="7620" y="762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15240" y="22860"/>
                </a:lnTo>
                <a:lnTo>
                  <a:pt x="22860" y="15240"/>
                </a:lnTo>
                <a:lnTo>
                  <a:pt x="30480" y="15240"/>
                </a:lnTo>
                <a:lnTo>
                  <a:pt x="45720" y="15240"/>
                </a:lnTo>
                <a:lnTo>
                  <a:pt x="53340" y="7620"/>
                </a:lnTo>
                <a:lnTo>
                  <a:pt x="68580" y="0"/>
                </a:lnTo>
                <a:lnTo>
                  <a:pt x="83820" y="0"/>
                </a:lnTo>
                <a:lnTo>
                  <a:pt x="91440" y="0"/>
                </a:lnTo>
                <a:lnTo>
                  <a:pt x="106680" y="0"/>
                </a:lnTo>
                <a:lnTo>
                  <a:pt x="121920" y="0"/>
                </a:lnTo>
                <a:lnTo>
                  <a:pt x="129540" y="0"/>
                </a:lnTo>
                <a:lnTo>
                  <a:pt x="137160" y="0"/>
                </a:lnTo>
                <a:lnTo>
                  <a:pt x="144780" y="0"/>
                </a:lnTo>
                <a:lnTo>
                  <a:pt x="152400" y="0"/>
                </a:lnTo>
                <a:lnTo>
                  <a:pt x="160020" y="0"/>
                </a:lnTo>
                <a:lnTo>
                  <a:pt x="167640" y="0"/>
                </a:lnTo>
                <a:lnTo>
                  <a:pt x="167640" y="7620"/>
                </a:lnTo>
                <a:lnTo>
                  <a:pt x="175260" y="15240"/>
                </a:lnTo>
                <a:lnTo>
                  <a:pt x="175260" y="15240"/>
                </a:lnTo>
                <a:lnTo>
                  <a:pt x="175260" y="22860"/>
                </a:lnTo>
                <a:lnTo>
                  <a:pt x="182880" y="22860"/>
                </a:lnTo>
                <a:lnTo>
                  <a:pt x="182880" y="30480"/>
                </a:lnTo>
                <a:lnTo>
                  <a:pt x="182880" y="38100"/>
                </a:lnTo>
                <a:lnTo>
                  <a:pt x="182880" y="45720"/>
                </a:lnTo>
                <a:lnTo>
                  <a:pt x="182880" y="53340"/>
                </a:lnTo>
                <a:lnTo>
                  <a:pt x="182880" y="60960"/>
                </a:lnTo>
                <a:lnTo>
                  <a:pt x="182880" y="76200"/>
                </a:lnTo>
                <a:lnTo>
                  <a:pt x="182880" y="83820"/>
                </a:lnTo>
                <a:lnTo>
                  <a:pt x="182880" y="91440"/>
                </a:lnTo>
                <a:lnTo>
                  <a:pt x="182880" y="99060"/>
                </a:lnTo>
                <a:lnTo>
                  <a:pt x="182880" y="106680"/>
                </a:lnTo>
                <a:lnTo>
                  <a:pt x="182880" y="114300"/>
                </a:lnTo>
                <a:lnTo>
                  <a:pt x="182880" y="121920"/>
                </a:lnTo>
                <a:lnTo>
                  <a:pt x="182880" y="121920"/>
                </a:lnTo>
                <a:lnTo>
                  <a:pt x="190500" y="121920"/>
                </a:lnTo>
                <a:lnTo>
                  <a:pt x="190500" y="129540"/>
                </a:lnTo>
                <a:lnTo>
                  <a:pt x="198120" y="129540"/>
                </a:lnTo>
                <a:lnTo>
                  <a:pt x="205740" y="129540"/>
                </a:lnTo>
                <a:lnTo>
                  <a:pt x="205740" y="12954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58" name="Freeform 4157"/>
          <p:cNvSpPr/>
          <p:nvPr/>
        </p:nvSpPr>
        <p:spPr>
          <a:xfrm>
            <a:off x="3657600" y="4625340"/>
            <a:ext cx="220981" cy="175261"/>
          </a:xfrm>
          <a:custGeom>
            <a:avLst/>
            <a:gdLst/>
            <a:ahLst/>
            <a:cxnLst/>
            <a:rect l="0" t="0" r="0" b="0"/>
            <a:pathLst>
              <a:path w="220981" h="175261">
                <a:moveTo>
                  <a:pt x="22860" y="22860"/>
                </a:moveTo>
                <a:lnTo>
                  <a:pt x="15240" y="22860"/>
                </a:lnTo>
                <a:lnTo>
                  <a:pt x="15240" y="2286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38100"/>
                </a:lnTo>
                <a:lnTo>
                  <a:pt x="15240" y="45720"/>
                </a:lnTo>
                <a:lnTo>
                  <a:pt x="15240" y="53340"/>
                </a:lnTo>
                <a:lnTo>
                  <a:pt x="15240" y="60960"/>
                </a:lnTo>
                <a:lnTo>
                  <a:pt x="15240" y="68580"/>
                </a:lnTo>
                <a:lnTo>
                  <a:pt x="15240" y="83820"/>
                </a:lnTo>
                <a:lnTo>
                  <a:pt x="15240" y="91440"/>
                </a:lnTo>
                <a:lnTo>
                  <a:pt x="7620" y="99060"/>
                </a:lnTo>
                <a:lnTo>
                  <a:pt x="7620" y="114300"/>
                </a:lnTo>
                <a:lnTo>
                  <a:pt x="7620" y="121920"/>
                </a:lnTo>
                <a:lnTo>
                  <a:pt x="7620" y="129540"/>
                </a:lnTo>
                <a:lnTo>
                  <a:pt x="7620" y="144780"/>
                </a:lnTo>
                <a:lnTo>
                  <a:pt x="7620" y="152400"/>
                </a:lnTo>
                <a:lnTo>
                  <a:pt x="7620" y="160020"/>
                </a:lnTo>
                <a:lnTo>
                  <a:pt x="0" y="167640"/>
                </a:lnTo>
                <a:lnTo>
                  <a:pt x="0" y="167640"/>
                </a:lnTo>
                <a:lnTo>
                  <a:pt x="0" y="167640"/>
                </a:lnTo>
                <a:lnTo>
                  <a:pt x="0" y="175260"/>
                </a:lnTo>
                <a:lnTo>
                  <a:pt x="0" y="175260"/>
                </a:lnTo>
                <a:lnTo>
                  <a:pt x="0" y="175260"/>
                </a:lnTo>
                <a:lnTo>
                  <a:pt x="0" y="167640"/>
                </a:lnTo>
                <a:lnTo>
                  <a:pt x="0" y="167640"/>
                </a:lnTo>
                <a:lnTo>
                  <a:pt x="7620" y="160020"/>
                </a:lnTo>
                <a:lnTo>
                  <a:pt x="7620" y="152400"/>
                </a:lnTo>
                <a:lnTo>
                  <a:pt x="7620" y="144780"/>
                </a:lnTo>
                <a:lnTo>
                  <a:pt x="7620" y="129540"/>
                </a:lnTo>
                <a:lnTo>
                  <a:pt x="15240" y="121920"/>
                </a:lnTo>
                <a:lnTo>
                  <a:pt x="15240" y="106680"/>
                </a:lnTo>
                <a:lnTo>
                  <a:pt x="15240" y="91440"/>
                </a:lnTo>
                <a:lnTo>
                  <a:pt x="15240" y="83820"/>
                </a:lnTo>
                <a:lnTo>
                  <a:pt x="15240" y="68580"/>
                </a:lnTo>
                <a:lnTo>
                  <a:pt x="15240" y="60960"/>
                </a:lnTo>
                <a:lnTo>
                  <a:pt x="15240" y="45720"/>
                </a:lnTo>
                <a:lnTo>
                  <a:pt x="15240" y="38100"/>
                </a:lnTo>
                <a:lnTo>
                  <a:pt x="22860" y="30480"/>
                </a:lnTo>
                <a:lnTo>
                  <a:pt x="22860" y="22860"/>
                </a:lnTo>
                <a:lnTo>
                  <a:pt x="22860" y="15240"/>
                </a:lnTo>
                <a:lnTo>
                  <a:pt x="22860" y="7620"/>
                </a:lnTo>
                <a:lnTo>
                  <a:pt x="30480" y="762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0960" y="0"/>
                </a:lnTo>
                <a:lnTo>
                  <a:pt x="68580" y="0"/>
                </a:lnTo>
                <a:lnTo>
                  <a:pt x="76200" y="7620"/>
                </a:lnTo>
                <a:lnTo>
                  <a:pt x="91440" y="7620"/>
                </a:lnTo>
                <a:lnTo>
                  <a:pt x="99060" y="7620"/>
                </a:lnTo>
                <a:lnTo>
                  <a:pt x="106680" y="15240"/>
                </a:lnTo>
                <a:lnTo>
                  <a:pt x="121920" y="15240"/>
                </a:lnTo>
                <a:lnTo>
                  <a:pt x="129540" y="15240"/>
                </a:lnTo>
                <a:lnTo>
                  <a:pt x="137160" y="15240"/>
                </a:lnTo>
                <a:lnTo>
                  <a:pt x="152400" y="15240"/>
                </a:lnTo>
                <a:lnTo>
                  <a:pt x="160020" y="15240"/>
                </a:lnTo>
                <a:lnTo>
                  <a:pt x="167640" y="15240"/>
                </a:lnTo>
                <a:lnTo>
                  <a:pt x="182880" y="15240"/>
                </a:lnTo>
                <a:lnTo>
                  <a:pt x="190500" y="7620"/>
                </a:lnTo>
                <a:lnTo>
                  <a:pt x="198120" y="7620"/>
                </a:lnTo>
                <a:lnTo>
                  <a:pt x="198120" y="7620"/>
                </a:lnTo>
                <a:lnTo>
                  <a:pt x="205740" y="7620"/>
                </a:lnTo>
                <a:lnTo>
                  <a:pt x="220980" y="0"/>
                </a:lnTo>
                <a:lnTo>
                  <a:pt x="22098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59" name="Freeform 4158"/>
          <p:cNvSpPr/>
          <p:nvPr/>
        </p:nvSpPr>
        <p:spPr>
          <a:xfrm>
            <a:off x="3695700" y="4709160"/>
            <a:ext cx="129541" cy="15241"/>
          </a:xfrm>
          <a:custGeom>
            <a:avLst/>
            <a:gdLst/>
            <a:ahLst/>
            <a:cxnLst/>
            <a:rect l="0" t="0" r="0" b="0"/>
            <a:pathLst>
              <a:path w="129541" h="1524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7620"/>
                </a:lnTo>
                <a:lnTo>
                  <a:pt x="45720" y="7620"/>
                </a:lnTo>
                <a:lnTo>
                  <a:pt x="60960" y="7620"/>
                </a:lnTo>
                <a:lnTo>
                  <a:pt x="68580" y="7620"/>
                </a:lnTo>
                <a:lnTo>
                  <a:pt x="83820" y="7620"/>
                </a:lnTo>
                <a:lnTo>
                  <a:pt x="99060" y="7620"/>
                </a:lnTo>
                <a:lnTo>
                  <a:pt x="114300" y="15240"/>
                </a:lnTo>
                <a:lnTo>
                  <a:pt x="129540" y="15240"/>
                </a:lnTo>
                <a:lnTo>
                  <a:pt x="129540" y="1524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60" name="Freeform 4159"/>
          <p:cNvSpPr/>
          <p:nvPr/>
        </p:nvSpPr>
        <p:spPr>
          <a:xfrm>
            <a:off x="3139440" y="4655820"/>
            <a:ext cx="30481" cy="137161"/>
          </a:xfrm>
          <a:custGeom>
            <a:avLst/>
            <a:gdLst/>
            <a:ahLst/>
            <a:cxnLst/>
            <a:rect l="0" t="0" r="0" b="0"/>
            <a:pathLst>
              <a:path w="30481" h="137161">
                <a:moveTo>
                  <a:pt x="30480" y="0"/>
                </a:moveTo>
                <a:lnTo>
                  <a:pt x="22860" y="0"/>
                </a:lnTo>
                <a:lnTo>
                  <a:pt x="22860" y="0"/>
                </a:lnTo>
                <a:lnTo>
                  <a:pt x="15240" y="0"/>
                </a:lnTo>
                <a:lnTo>
                  <a:pt x="15240" y="7620"/>
                </a:lnTo>
                <a:lnTo>
                  <a:pt x="15240" y="7620"/>
                </a:lnTo>
                <a:lnTo>
                  <a:pt x="7620" y="15240"/>
                </a:lnTo>
                <a:lnTo>
                  <a:pt x="7620" y="15240"/>
                </a:lnTo>
                <a:lnTo>
                  <a:pt x="0" y="22860"/>
                </a:lnTo>
                <a:lnTo>
                  <a:pt x="0" y="30480"/>
                </a:lnTo>
                <a:lnTo>
                  <a:pt x="0" y="38100"/>
                </a:lnTo>
                <a:lnTo>
                  <a:pt x="0" y="45720"/>
                </a:lnTo>
                <a:lnTo>
                  <a:pt x="0" y="53340"/>
                </a:lnTo>
                <a:lnTo>
                  <a:pt x="0" y="60960"/>
                </a:lnTo>
                <a:lnTo>
                  <a:pt x="7620" y="68580"/>
                </a:lnTo>
                <a:lnTo>
                  <a:pt x="7620" y="76200"/>
                </a:lnTo>
                <a:lnTo>
                  <a:pt x="7620" y="83820"/>
                </a:lnTo>
                <a:lnTo>
                  <a:pt x="7620" y="99060"/>
                </a:lnTo>
                <a:lnTo>
                  <a:pt x="7620" y="106680"/>
                </a:lnTo>
                <a:lnTo>
                  <a:pt x="7620" y="114300"/>
                </a:lnTo>
                <a:lnTo>
                  <a:pt x="15240" y="121920"/>
                </a:lnTo>
                <a:lnTo>
                  <a:pt x="15240" y="121920"/>
                </a:lnTo>
                <a:lnTo>
                  <a:pt x="15240" y="137160"/>
                </a:lnTo>
                <a:lnTo>
                  <a:pt x="15240" y="13716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61" name="Freeform 4160"/>
          <p:cNvSpPr/>
          <p:nvPr/>
        </p:nvSpPr>
        <p:spPr>
          <a:xfrm>
            <a:off x="3101340" y="4701540"/>
            <a:ext cx="99061" cy="22861"/>
          </a:xfrm>
          <a:custGeom>
            <a:avLst/>
            <a:gdLst/>
            <a:ahLst/>
            <a:cxnLst/>
            <a:rect l="0" t="0" r="0" b="0"/>
            <a:pathLst>
              <a:path w="99061" h="22861">
                <a:moveTo>
                  <a:pt x="0" y="22860"/>
                </a:moveTo>
                <a:lnTo>
                  <a:pt x="0" y="2286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7620"/>
                </a:lnTo>
                <a:lnTo>
                  <a:pt x="30480" y="7620"/>
                </a:lnTo>
                <a:lnTo>
                  <a:pt x="45720" y="7620"/>
                </a:lnTo>
                <a:lnTo>
                  <a:pt x="53340" y="7620"/>
                </a:lnTo>
                <a:lnTo>
                  <a:pt x="68580" y="7620"/>
                </a:lnTo>
                <a:lnTo>
                  <a:pt x="76200" y="0"/>
                </a:lnTo>
                <a:lnTo>
                  <a:pt x="83820" y="0"/>
                </a:lnTo>
                <a:lnTo>
                  <a:pt x="99060" y="0"/>
                </a:lnTo>
                <a:lnTo>
                  <a:pt x="9906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62" name="Freeform 4161"/>
          <p:cNvSpPr/>
          <p:nvPr/>
        </p:nvSpPr>
        <p:spPr>
          <a:xfrm>
            <a:off x="434340" y="5090160"/>
            <a:ext cx="175261" cy="7621"/>
          </a:xfrm>
          <a:custGeom>
            <a:avLst/>
            <a:gdLst/>
            <a:ahLst/>
            <a:cxnLst/>
            <a:rect l="0" t="0" r="0" b="0"/>
            <a:pathLst>
              <a:path w="175261" h="762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7620"/>
                </a:lnTo>
                <a:lnTo>
                  <a:pt x="45720" y="7620"/>
                </a:lnTo>
                <a:lnTo>
                  <a:pt x="53340" y="7620"/>
                </a:lnTo>
                <a:lnTo>
                  <a:pt x="68580" y="7620"/>
                </a:lnTo>
                <a:lnTo>
                  <a:pt x="83820" y="7620"/>
                </a:lnTo>
                <a:lnTo>
                  <a:pt x="99060" y="7620"/>
                </a:lnTo>
                <a:lnTo>
                  <a:pt x="106680" y="7620"/>
                </a:lnTo>
                <a:lnTo>
                  <a:pt x="129540" y="7620"/>
                </a:lnTo>
                <a:lnTo>
                  <a:pt x="144780" y="7620"/>
                </a:lnTo>
                <a:lnTo>
                  <a:pt x="152400" y="7620"/>
                </a:lnTo>
                <a:lnTo>
                  <a:pt x="175260" y="7620"/>
                </a:lnTo>
                <a:lnTo>
                  <a:pt x="175260" y="762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63" name="Freeform 4162"/>
          <p:cNvSpPr/>
          <p:nvPr/>
        </p:nvSpPr>
        <p:spPr>
          <a:xfrm>
            <a:off x="792480" y="4975860"/>
            <a:ext cx="190501" cy="167641"/>
          </a:xfrm>
          <a:custGeom>
            <a:avLst/>
            <a:gdLst/>
            <a:ahLst/>
            <a:cxnLst/>
            <a:rect l="0" t="0" r="0" b="0"/>
            <a:pathLst>
              <a:path w="190501" h="167641">
                <a:moveTo>
                  <a:pt x="30480" y="22860"/>
                </a:moveTo>
                <a:lnTo>
                  <a:pt x="30480" y="22860"/>
                </a:lnTo>
                <a:lnTo>
                  <a:pt x="30480" y="30480"/>
                </a:lnTo>
                <a:lnTo>
                  <a:pt x="30480" y="38100"/>
                </a:lnTo>
                <a:lnTo>
                  <a:pt x="22860" y="38100"/>
                </a:lnTo>
                <a:lnTo>
                  <a:pt x="22860" y="45720"/>
                </a:lnTo>
                <a:lnTo>
                  <a:pt x="22860" y="53340"/>
                </a:lnTo>
                <a:lnTo>
                  <a:pt x="22860" y="60960"/>
                </a:lnTo>
                <a:lnTo>
                  <a:pt x="22860" y="68580"/>
                </a:lnTo>
                <a:lnTo>
                  <a:pt x="22860" y="76200"/>
                </a:lnTo>
                <a:lnTo>
                  <a:pt x="15240" y="91440"/>
                </a:lnTo>
                <a:lnTo>
                  <a:pt x="15240" y="99060"/>
                </a:lnTo>
                <a:lnTo>
                  <a:pt x="15240" y="106680"/>
                </a:lnTo>
                <a:lnTo>
                  <a:pt x="15240" y="114300"/>
                </a:lnTo>
                <a:lnTo>
                  <a:pt x="7620" y="121920"/>
                </a:lnTo>
                <a:lnTo>
                  <a:pt x="7620" y="137160"/>
                </a:lnTo>
                <a:lnTo>
                  <a:pt x="7620" y="137160"/>
                </a:lnTo>
                <a:lnTo>
                  <a:pt x="7620" y="144780"/>
                </a:lnTo>
                <a:lnTo>
                  <a:pt x="7620" y="152400"/>
                </a:lnTo>
                <a:lnTo>
                  <a:pt x="7620" y="160020"/>
                </a:lnTo>
                <a:lnTo>
                  <a:pt x="0" y="160020"/>
                </a:lnTo>
                <a:lnTo>
                  <a:pt x="0" y="167640"/>
                </a:lnTo>
                <a:lnTo>
                  <a:pt x="0" y="167640"/>
                </a:lnTo>
                <a:lnTo>
                  <a:pt x="0" y="167640"/>
                </a:lnTo>
                <a:lnTo>
                  <a:pt x="0" y="160020"/>
                </a:lnTo>
                <a:lnTo>
                  <a:pt x="0" y="160020"/>
                </a:lnTo>
                <a:lnTo>
                  <a:pt x="0" y="152400"/>
                </a:lnTo>
                <a:lnTo>
                  <a:pt x="0" y="144780"/>
                </a:lnTo>
                <a:lnTo>
                  <a:pt x="0" y="137160"/>
                </a:lnTo>
                <a:lnTo>
                  <a:pt x="0" y="129540"/>
                </a:lnTo>
                <a:lnTo>
                  <a:pt x="0" y="121920"/>
                </a:lnTo>
                <a:lnTo>
                  <a:pt x="0" y="114300"/>
                </a:lnTo>
                <a:lnTo>
                  <a:pt x="0" y="106680"/>
                </a:lnTo>
                <a:lnTo>
                  <a:pt x="0" y="91440"/>
                </a:lnTo>
                <a:lnTo>
                  <a:pt x="7620" y="83820"/>
                </a:lnTo>
                <a:lnTo>
                  <a:pt x="7620" y="76200"/>
                </a:lnTo>
                <a:lnTo>
                  <a:pt x="7620" y="68580"/>
                </a:lnTo>
                <a:lnTo>
                  <a:pt x="7620" y="53340"/>
                </a:lnTo>
                <a:lnTo>
                  <a:pt x="7620" y="45720"/>
                </a:lnTo>
                <a:lnTo>
                  <a:pt x="7620" y="38100"/>
                </a:lnTo>
                <a:lnTo>
                  <a:pt x="7620" y="38100"/>
                </a:lnTo>
                <a:lnTo>
                  <a:pt x="7620" y="30480"/>
                </a:lnTo>
                <a:lnTo>
                  <a:pt x="7620" y="22860"/>
                </a:lnTo>
                <a:lnTo>
                  <a:pt x="7620" y="2286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45720" y="7620"/>
                </a:lnTo>
                <a:lnTo>
                  <a:pt x="53340" y="7620"/>
                </a:lnTo>
                <a:lnTo>
                  <a:pt x="68580" y="7620"/>
                </a:lnTo>
                <a:lnTo>
                  <a:pt x="76200" y="7620"/>
                </a:lnTo>
                <a:lnTo>
                  <a:pt x="83820" y="7620"/>
                </a:lnTo>
                <a:lnTo>
                  <a:pt x="91440" y="7620"/>
                </a:lnTo>
                <a:lnTo>
                  <a:pt x="106680" y="7620"/>
                </a:lnTo>
                <a:lnTo>
                  <a:pt x="114300" y="0"/>
                </a:lnTo>
                <a:lnTo>
                  <a:pt x="129540" y="0"/>
                </a:lnTo>
                <a:lnTo>
                  <a:pt x="137160" y="0"/>
                </a:lnTo>
                <a:lnTo>
                  <a:pt x="144780" y="0"/>
                </a:lnTo>
                <a:lnTo>
                  <a:pt x="160020" y="0"/>
                </a:lnTo>
                <a:lnTo>
                  <a:pt x="167640" y="0"/>
                </a:lnTo>
                <a:lnTo>
                  <a:pt x="175260" y="0"/>
                </a:lnTo>
                <a:lnTo>
                  <a:pt x="182880" y="0"/>
                </a:lnTo>
                <a:lnTo>
                  <a:pt x="190500" y="0"/>
                </a:lnTo>
                <a:lnTo>
                  <a:pt x="19050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64" name="Freeform 4163"/>
          <p:cNvSpPr/>
          <p:nvPr/>
        </p:nvSpPr>
        <p:spPr>
          <a:xfrm>
            <a:off x="807720" y="5090160"/>
            <a:ext cx="175261" cy="22861"/>
          </a:xfrm>
          <a:custGeom>
            <a:avLst/>
            <a:gdLst/>
            <a:ahLst/>
            <a:cxnLst/>
            <a:rect l="0" t="0" r="0" b="0"/>
            <a:pathLst>
              <a:path w="175261" h="22861">
                <a:moveTo>
                  <a:pt x="0" y="15240"/>
                </a:moveTo>
                <a:lnTo>
                  <a:pt x="0" y="15240"/>
                </a:lnTo>
                <a:lnTo>
                  <a:pt x="0" y="15240"/>
                </a:lnTo>
                <a:lnTo>
                  <a:pt x="0" y="22860"/>
                </a:lnTo>
                <a:lnTo>
                  <a:pt x="0" y="22860"/>
                </a:lnTo>
                <a:lnTo>
                  <a:pt x="7620" y="22860"/>
                </a:lnTo>
                <a:lnTo>
                  <a:pt x="15240" y="15240"/>
                </a:lnTo>
                <a:lnTo>
                  <a:pt x="22860" y="15240"/>
                </a:lnTo>
                <a:lnTo>
                  <a:pt x="30480" y="15240"/>
                </a:lnTo>
                <a:lnTo>
                  <a:pt x="45720" y="7620"/>
                </a:lnTo>
                <a:lnTo>
                  <a:pt x="60960" y="7620"/>
                </a:lnTo>
                <a:lnTo>
                  <a:pt x="76200" y="7620"/>
                </a:lnTo>
                <a:lnTo>
                  <a:pt x="99060" y="7620"/>
                </a:lnTo>
                <a:lnTo>
                  <a:pt x="114300" y="0"/>
                </a:lnTo>
                <a:lnTo>
                  <a:pt x="129540" y="0"/>
                </a:lnTo>
                <a:lnTo>
                  <a:pt x="152400" y="0"/>
                </a:lnTo>
                <a:lnTo>
                  <a:pt x="175260" y="0"/>
                </a:lnTo>
                <a:lnTo>
                  <a:pt x="17526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65" name="Freeform 4164"/>
          <p:cNvSpPr/>
          <p:nvPr/>
        </p:nvSpPr>
        <p:spPr>
          <a:xfrm>
            <a:off x="792480" y="5158740"/>
            <a:ext cx="152401" cy="7621"/>
          </a:xfrm>
          <a:custGeom>
            <a:avLst/>
            <a:gdLst/>
            <a:ahLst/>
            <a:cxnLst/>
            <a:rect l="0" t="0" r="0" b="0"/>
            <a:pathLst>
              <a:path w="152401" h="762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53340" y="7620"/>
                </a:lnTo>
                <a:lnTo>
                  <a:pt x="68580" y="7620"/>
                </a:lnTo>
                <a:lnTo>
                  <a:pt x="76200" y="7620"/>
                </a:lnTo>
                <a:lnTo>
                  <a:pt x="91440" y="7620"/>
                </a:lnTo>
                <a:lnTo>
                  <a:pt x="114300" y="7620"/>
                </a:lnTo>
                <a:lnTo>
                  <a:pt x="129540" y="7620"/>
                </a:lnTo>
                <a:lnTo>
                  <a:pt x="152400" y="7620"/>
                </a:lnTo>
                <a:lnTo>
                  <a:pt x="152400" y="762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66" name="Freeform 4165"/>
          <p:cNvSpPr/>
          <p:nvPr/>
        </p:nvSpPr>
        <p:spPr>
          <a:xfrm>
            <a:off x="1120140" y="4922520"/>
            <a:ext cx="228601" cy="205741"/>
          </a:xfrm>
          <a:custGeom>
            <a:avLst/>
            <a:gdLst/>
            <a:ahLst/>
            <a:cxnLst/>
            <a:rect l="0" t="0" r="0" b="0"/>
            <a:pathLst>
              <a:path w="228601" h="205741">
                <a:moveTo>
                  <a:pt x="30480" y="91440"/>
                </a:moveTo>
                <a:lnTo>
                  <a:pt x="30480" y="91440"/>
                </a:lnTo>
                <a:lnTo>
                  <a:pt x="22860" y="91440"/>
                </a:lnTo>
                <a:lnTo>
                  <a:pt x="22860" y="91440"/>
                </a:lnTo>
                <a:lnTo>
                  <a:pt x="22860" y="99060"/>
                </a:lnTo>
                <a:lnTo>
                  <a:pt x="22860" y="106680"/>
                </a:lnTo>
                <a:lnTo>
                  <a:pt x="15240" y="106680"/>
                </a:lnTo>
                <a:lnTo>
                  <a:pt x="15240" y="114300"/>
                </a:lnTo>
                <a:lnTo>
                  <a:pt x="15240" y="121920"/>
                </a:lnTo>
                <a:lnTo>
                  <a:pt x="7620" y="129540"/>
                </a:lnTo>
                <a:lnTo>
                  <a:pt x="7620" y="137160"/>
                </a:lnTo>
                <a:lnTo>
                  <a:pt x="7620" y="144780"/>
                </a:lnTo>
                <a:lnTo>
                  <a:pt x="7620" y="152400"/>
                </a:lnTo>
                <a:lnTo>
                  <a:pt x="0" y="160020"/>
                </a:lnTo>
                <a:lnTo>
                  <a:pt x="0" y="175260"/>
                </a:lnTo>
                <a:lnTo>
                  <a:pt x="0" y="175260"/>
                </a:lnTo>
                <a:lnTo>
                  <a:pt x="0" y="182880"/>
                </a:lnTo>
                <a:lnTo>
                  <a:pt x="0" y="190500"/>
                </a:lnTo>
                <a:lnTo>
                  <a:pt x="0" y="198120"/>
                </a:lnTo>
                <a:lnTo>
                  <a:pt x="0" y="198120"/>
                </a:lnTo>
                <a:lnTo>
                  <a:pt x="0" y="198120"/>
                </a:lnTo>
                <a:lnTo>
                  <a:pt x="0" y="205740"/>
                </a:lnTo>
                <a:lnTo>
                  <a:pt x="0" y="198120"/>
                </a:lnTo>
                <a:lnTo>
                  <a:pt x="0" y="198120"/>
                </a:lnTo>
                <a:lnTo>
                  <a:pt x="0" y="190500"/>
                </a:lnTo>
                <a:lnTo>
                  <a:pt x="0" y="190500"/>
                </a:lnTo>
                <a:lnTo>
                  <a:pt x="0" y="182880"/>
                </a:lnTo>
                <a:lnTo>
                  <a:pt x="0" y="167640"/>
                </a:lnTo>
                <a:lnTo>
                  <a:pt x="0" y="160020"/>
                </a:lnTo>
                <a:lnTo>
                  <a:pt x="0" y="152400"/>
                </a:lnTo>
                <a:lnTo>
                  <a:pt x="0" y="137160"/>
                </a:lnTo>
                <a:lnTo>
                  <a:pt x="0" y="121920"/>
                </a:lnTo>
                <a:lnTo>
                  <a:pt x="7620" y="114300"/>
                </a:lnTo>
                <a:lnTo>
                  <a:pt x="7620" y="99060"/>
                </a:lnTo>
                <a:lnTo>
                  <a:pt x="7620" y="91440"/>
                </a:lnTo>
                <a:lnTo>
                  <a:pt x="7620" y="76200"/>
                </a:lnTo>
                <a:lnTo>
                  <a:pt x="7620" y="68580"/>
                </a:lnTo>
                <a:lnTo>
                  <a:pt x="15240" y="53340"/>
                </a:lnTo>
                <a:lnTo>
                  <a:pt x="15240" y="45720"/>
                </a:lnTo>
                <a:lnTo>
                  <a:pt x="22860" y="38100"/>
                </a:lnTo>
                <a:lnTo>
                  <a:pt x="22860" y="30480"/>
                </a:lnTo>
                <a:lnTo>
                  <a:pt x="30480" y="22860"/>
                </a:lnTo>
                <a:lnTo>
                  <a:pt x="30480" y="15240"/>
                </a:lnTo>
                <a:lnTo>
                  <a:pt x="38100" y="7620"/>
                </a:lnTo>
                <a:lnTo>
                  <a:pt x="45720" y="7620"/>
                </a:lnTo>
                <a:lnTo>
                  <a:pt x="5334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99060" y="0"/>
                </a:lnTo>
                <a:lnTo>
                  <a:pt x="121920" y="7620"/>
                </a:lnTo>
                <a:lnTo>
                  <a:pt x="129540" y="7620"/>
                </a:lnTo>
                <a:lnTo>
                  <a:pt x="144780" y="7620"/>
                </a:lnTo>
                <a:lnTo>
                  <a:pt x="160020" y="15240"/>
                </a:lnTo>
                <a:lnTo>
                  <a:pt x="175260" y="22860"/>
                </a:lnTo>
                <a:lnTo>
                  <a:pt x="190500" y="30480"/>
                </a:lnTo>
                <a:lnTo>
                  <a:pt x="198120" y="30480"/>
                </a:lnTo>
                <a:lnTo>
                  <a:pt x="205740" y="38100"/>
                </a:lnTo>
                <a:lnTo>
                  <a:pt x="213360" y="45720"/>
                </a:lnTo>
                <a:lnTo>
                  <a:pt x="220980" y="45720"/>
                </a:lnTo>
                <a:lnTo>
                  <a:pt x="220980" y="53340"/>
                </a:lnTo>
                <a:lnTo>
                  <a:pt x="220980" y="53340"/>
                </a:lnTo>
                <a:lnTo>
                  <a:pt x="220980" y="60960"/>
                </a:lnTo>
                <a:lnTo>
                  <a:pt x="205740" y="68580"/>
                </a:lnTo>
                <a:lnTo>
                  <a:pt x="198120" y="68580"/>
                </a:lnTo>
                <a:lnTo>
                  <a:pt x="190500" y="76200"/>
                </a:lnTo>
                <a:lnTo>
                  <a:pt x="182880" y="76200"/>
                </a:lnTo>
                <a:lnTo>
                  <a:pt x="167640" y="76200"/>
                </a:lnTo>
                <a:lnTo>
                  <a:pt x="152400" y="83820"/>
                </a:lnTo>
                <a:lnTo>
                  <a:pt x="144780" y="91440"/>
                </a:lnTo>
                <a:lnTo>
                  <a:pt x="129540" y="91440"/>
                </a:lnTo>
                <a:lnTo>
                  <a:pt x="121920" y="91440"/>
                </a:lnTo>
                <a:lnTo>
                  <a:pt x="114300" y="99060"/>
                </a:lnTo>
                <a:lnTo>
                  <a:pt x="106680" y="106680"/>
                </a:lnTo>
                <a:lnTo>
                  <a:pt x="106680" y="106680"/>
                </a:lnTo>
                <a:lnTo>
                  <a:pt x="106680" y="114300"/>
                </a:lnTo>
                <a:lnTo>
                  <a:pt x="114300" y="121920"/>
                </a:lnTo>
                <a:lnTo>
                  <a:pt x="121920" y="121920"/>
                </a:lnTo>
                <a:lnTo>
                  <a:pt x="129540" y="129540"/>
                </a:lnTo>
                <a:lnTo>
                  <a:pt x="144780" y="137160"/>
                </a:lnTo>
                <a:lnTo>
                  <a:pt x="160020" y="144780"/>
                </a:lnTo>
                <a:lnTo>
                  <a:pt x="175260" y="152400"/>
                </a:lnTo>
                <a:lnTo>
                  <a:pt x="182880" y="160020"/>
                </a:lnTo>
                <a:lnTo>
                  <a:pt x="198120" y="160020"/>
                </a:lnTo>
                <a:lnTo>
                  <a:pt x="205740" y="167640"/>
                </a:lnTo>
                <a:lnTo>
                  <a:pt x="220980" y="175260"/>
                </a:lnTo>
                <a:lnTo>
                  <a:pt x="220980" y="182880"/>
                </a:lnTo>
                <a:lnTo>
                  <a:pt x="228600" y="182880"/>
                </a:lnTo>
                <a:lnTo>
                  <a:pt x="220980" y="190500"/>
                </a:lnTo>
                <a:lnTo>
                  <a:pt x="220980" y="190500"/>
                </a:lnTo>
                <a:lnTo>
                  <a:pt x="213360" y="198120"/>
                </a:lnTo>
                <a:lnTo>
                  <a:pt x="198120" y="198120"/>
                </a:lnTo>
                <a:lnTo>
                  <a:pt x="190500" y="198120"/>
                </a:lnTo>
                <a:lnTo>
                  <a:pt x="175260" y="198120"/>
                </a:lnTo>
                <a:lnTo>
                  <a:pt x="160020" y="198120"/>
                </a:lnTo>
                <a:lnTo>
                  <a:pt x="144780" y="198120"/>
                </a:lnTo>
                <a:lnTo>
                  <a:pt x="129540" y="190500"/>
                </a:lnTo>
                <a:lnTo>
                  <a:pt x="114300" y="190500"/>
                </a:lnTo>
                <a:lnTo>
                  <a:pt x="99060" y="190500"/>
                </a:lnTo>
                <a:lnTo>
                  <a:pt x="83820" y="182880"/>
                </a:lnTo>
                <a:lnTo>
                  <a:pt x="68580" y="182880"/>
                </a:lnTo>
                <a:lnTo>
                  <a:pt x="53340" y="182880"/>
                </a:lnTo>
                <a:lnTo>
                  <a:pt x="45720" y="175260"/>
                </a:lnTo>
                <a:lnTo>
                  <a:pt x="38100" y="175260"/>
                </a:lnTo>
                <a:lnTo>
                  <a:pt x="38100" y="167640"/>
                </a:lnTo>
                <a:lnTo>
                  <a:pt x="30480" y="167640"/>
                </a:lnTo>
                <a:lnTo>
                  <a:pt x="30480" y="167640"/>
                </a:lnTo>
                <a:lnTo>
                  <a:pt x="30480" y="16764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67" name="Freeform 4166"/>
          <p:cNvSpPr/>
          <p:nvPr/>
        </p:nvSpPr>
        <p:spPr>
          <a:xfrm>
            <a:off x="2263140" y="5029200"/>
            <a:ext cx="182881" cy="1"/>
          </a:xfrm>
          <a:custGeom>
            <a:avLst/>
            <a:gdLst/>
            <a:ahLst/>
            <a:cxnLst/>
            <a:rect l="0" t="0" r="0" b="0"/>
            <a:pathLst>
              <a:path w="182881"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60960" y="0"/>
                </a:lnTo>
                <a:lnTo>
                  <a:pt x="76200" y="0"/>
                </a:lnTo>
                <a:lnTo>
                  <a:pt x="99060" y="0"/>
                </a:lnTo>
                <a:lnTo>
                  <a:pt x="121920" y="0"/>
                </a:lnTo>
                <a:lnTo>
                  <a:pt x="144780" y="0"/>
                </a:lnTo>
                <a:lnTo>
                  <a:pt x="182880" y="0"/>
                </a:lnTo>
                <a:lnTo>
                  <a:pt x="18288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68" name="Freeform 4167"/>
          <p:cNvSpPr/>
          <p:nvPr/>
        </p:nvSpPr>
        <p:spPr>
          <a:xfrm>
            <a:off x="2575560" y="4907280"/>
            <a:ext cx="167641" cy="220981"/>
          </a:xfrm>
          <a:custGeom>
            <a:avLst/>
            <a:gdLst/>
            <a:ahLst/>
            <a:cxnLst/>
            <a:rect l="0" t="0" r="0" b="0"/>
            <a:pathLst>
              <a:path w="167641" h="220981">
                <a:moveTo>
                  <a:pt x="15240" y="76200"/>
                </a:moveTo>
                <a:lnTo>
                  <a:pt x="15240" y="76200"/>
                </a:lnTo>
                <a:lnTo>
                  <a:pt x="15240" y="83820"/>
                </a:lnTo>
                <a:lnTo>
                  <a:pt x="15240" y="91440"/>
                </a:lnTo>
                <a:lnTo>
                  <a:pt x="15240" y="91440"/>
                </a:lnTo>
                <a:lnTo>
                  <a:pt x="15240" y="106680"/>
                </a:lnTo>
                <a:lnTo>
                  <a:pt x="15240" y="114300"/>
                </a:lnTo>
                <a:lnTo>
                  <a:pt x="15240" y="121920"/>
                </a:lnTo>
                <a:lnTo>
                  <a:pt x="7620" y="129540"/>
                </a:lnTo>
                <a:lnTo>
                  <a:pt x="7620" y="137160"/>
                </a:lnTo>
                <a:lnTo>
                  <a:pt x="7620" y="152400"/>
                </a:lnTo>
                <a:lnTo>
                  <a:pt x="7620" y="160020"/>
                </a:lnTo>
                <a:lnTo>
                  <a:pt x="7620" y="175260"/>
                </a:lnTo>
                <a:lnTo>
                  <a:pt x="7620" y="182880"/>
                </a:lnTo>
                <a:lnTo>
                  <a:pt x="7620" y="190500"/>
                </a:lnTo>
                <a:lnTo>
                  <a:pt x="7620" y="198120"/>
                </a:lnTo>
                <a:lnTo>
                  <a:pt x="7620" y="205740"/>
                </a:lnTo>
                <a:lnTo>
                  <a:pt x="0" y="213360"/>
                </a:lnTo>
                <a:lnTo>
                  <a:pt x="0" y="220980"/>
                </a:lnTo>
                <a:lnTo>
                  <a:pt x="0" y="220980"/>
                </a:lnTo>
                <a:lnTo>
                  <a:pt x="0" y="220980"/>
                </a:lnTo>
                <a:lnTo>
                  <a:pt x="0" y="220980"/>
                </a:lnTo>
                <a:lnTo>
                  <a:pt x="0" y="220980"/>
                </a:lnTo>
                <a:lnTo>
                  <a:pt x="0" y="213360"/>
                </a:lnTo>
                <a:lnTo>
                  <a:pt x="0" y="205740"/>
                </a:lnTo>
                <a:lnTo>
                  <a:pt x="0" y="198120"/>
                </a:lnTo>
                <a:lnTo>
                  <a:pt x="0" y="190500"/>
                </a:lnTo>
                <a:lnTo>
                  <a:pt x="0" y="175260"/>
                </a:lnTo>
                <a:lnTo>
                  <a:pt x="0" y="160020"/>
                </a:lnTo>
                <a:lnTo>
                  <a:pt x="7620" y="144780"/>
                </a:lnTo>
                <a:lnTo>
                  <a:pt x="7620" y="137160"/>
                </a:lnTo>
                <a:lnTo>
                  <a:pt x="7620" y="121920"/>
                </a:lnTo>
                <a:lnTo>
                  <a:pt x="7620" y="106680"/>
                </a:lnTo>
                <a:lnTo>
                  <a:pt x="7620" y="91440"/>
                </a:lnTo>
                <a:lnTo>
                  <a:pt x="7620" y="83820"/>
                </a:lnTo>
                <a:lnTo>
                  <a:pt x="15240" y="68580"/>
                </a:lnTo>
                <a:lnTo>
                  <a:pt x="15240" y="60960"/>
                </a:lnTo>
                <a:lnTo>
                  <a:pt x="15240" y="53340"/>
                </a:lnTo>
                <a:lnTo>
                  <a:pt x="22860" y="45720"/>
                </a:lnTo>
                <a:lnTo>
                  <a:pt x="22860" y="38100"/>
                </a:lnTo>
                <a:lnTo>
                  <a:pt x="22860" y="3810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22860"/>
                </a:lnTo>
                <a:lnTo>
                  <a:pt x="3048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45720" y="15240"/>
                </a:lnTo>
                <a:lnTo>
                  <a:pt x="45720" y="15240"/>
                </a:lnTo>
                <a:lnTo>
                  <a:pt x="45720" y="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15240"/>
                </a:lnTo>
                <a:lnTo>
                  <a:pt x="53340" y="15240"/>
                </a:lnTo>
                <a:lnTo>
                  <a:pt x="53340" y="15240"/>
                </a:lnTo>
                <a:lnTo>
                  <a:pt x="53340" y="15240"/>
                </a:lnTo>
                <a:lnTo>
                  <a:pt x="53340" y="7620"/>
                </a:lnTo>
                <a:lnTo>
                  <a:pt x="53340" y="7620"/>
                </a:lnTo>
                <a:lnTo>
                  <a:pt x="53340" y="7620"/>
                </a:lnTo>
                <a:lnTo>
                  <a:pt x="53340" y="7620"/>
                </a:lnTo>
                <a:lnTo>
                  <a:pt x="53340" y="7620"/>
                </a:lnTo>
                <a:lnTo>
                  <a:pt x="53340" y="7620"/>
                </a:lnTo>
                <a:lnTo>
                  <a:pt x="53340" y="7620"/>
                </a:lnTo>
                <a:lnTo>
                  <a:pt x="53340" y="7620"/>
                </a:lnTo>
                <a:lnTo>
                  <a:pt x="53340" y="7620"/>
                </a:lnTo>
                <a:lnTo>
                  <a:pt x="53340" y="7620"/>
                </a:lnTo>
                <a:lnTo>
                  <a:pt x="53340" y="7620"/>
                </a:lnTo>
                <a:lnTo>
                  <a:pt x="53340" y="7620"/>
                </a:lnTo>
                <a:lnTo>
                  <a:pt x="53340" y="7620"/>
                </a:lnTo>
                <a:lnTo>
                  <a:pt x="60960" y="762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8580" y="0"/>
                </a:lnTo>
                <a:lnTo>
                  <a:pt x="76200" y="0"/>
                </a:lnTo>
                <a:lnTo>
                  <a:pt x="83820" y="0"/>
                </a:lnTo>
                <a:lnTo>
                  <a:pt x="91440" y="0"/>
                </a:lnTo>
                <a:lnTo>
                  <a:pt x="99060" y="0"/>
                </a:lnTo>
                <a:lnTo>
                  <a:pt x="114300" y="0"/>
                </a:lnTo>
                <a:lnTo>
                  <a:pt x="129540" y="0"/>
                </a:lnTo>
                <a:lnTo>
                  <a:pt x="137160" y="0"/>
                </a:lnTo>
                <a:lnTo>
                  <a:pt x="152400" y="0"/>
                </a:lnTo>
                <a:lnTo>
                  <a:pt x="167640" y="0"/>
                </a:lnTo>
                <a:lnTo>
                  <a:pt x="16764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69" name="Freeform 4168"/>
          <p:cNvSpPr/>
          <p:nvPr/>
        </p:nvSpPr>
        <p:spPr>
          <a:xfrm>
            <a:off x="2628900" y="4983480"/>
            <a:ext cx="99061" cy="7621"/>
          </a:xfrm>
          <a:custGeom>
            <a:avLst/>
            <a:gdLst/>
            <a:ahLst/>
            <a:cxnLst/>
            <a:rect l="0" t="0" r="0" b="0"/>
            <a:pathLst>
              <a:path w="99061" h="7621">
                <a:moveTo>
                  <a:pt x="0" y="7620"/>
                </a:move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8100" y="7620"/>
                </a:lnTo>
                <a:lnTo>
                  <a:pt x="45720" y="0"/>
                </a:lnTo>
                <a:lnTo>
                  <a:pt x="53340" y="0"/>
                </a:lnTo>
                <a:lnTo>
                  <a:pt x="68580" y="0"/>
                </a:lnTo>
                <a:lnTo>
                  <a:pt x="76200" y="0"/>
                </a:lnTo>
                <a:lnTo>
                  <a:pt x="99060" y="0"/>
                </a:lnTo>
                <a:lnTo>
                  <a:pt x="9906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70" name="Freeform 4169"/>
          <p:cNvSpPr/>
          <p:nvPr/>
        </p:nvSpPr>
        <p:spPr>
          <a:xfrm>
            <a:off x="2590800" y="5097780"/>
            <a:ext cx="137161" cy="15241"/>
          </a:xfrm>
          <a:custGeom>
            <a:avLst/>
            <a:gdLst/>
            <a:ahLst/>
            <a:cxnLst/>
            <a:rect l="0" t="0" r="0" b="0"/>
            <a:pathLst>
              <a:path w="137161" h="15241">
                <a:moveTo>
                  <a:pt x="0" y="7620"/>
                </a:moveTo>
                <a:lnTo>
                  <a:pt x="0" y="7620"/>
                </a:lnTo>
                <a:lnTo>
                  <a:pt x="0" y="1524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15240"/>
                </a:lnTo>
                <a:lnTo>
                  <a:pt x="30480" y="15240"/>
                </a:lnTo>
                <a:lnTo>
                  <a:pt x="45720" y="15240"/>
                </a:lnTo>
                <a:lnTo>
                  <a:pt x="53340" y="15240"/>
                </a:lnTo>
                <a:lnTo>
                  <a:pt x="76200" y="7620"/>
                </a:lnTo>
                <a:lnTo>
                  <a:pt x="91440" y="7620"/>
                </a:lnTo>
                <a:lnTo>
                  <a:pt x="106680" y="7620"/>
                </a:lnTo>
                <a:lnTo>
                  <a:pt x="137160" y="0"/>
                </a:lnTo>
                <a:lnTo>
                  <a:pt x="13716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71" name="Freeform 4170"/>
          <p:cNvSpPr/>
          <p:nvPr/>
        </p:nvSpPr>
        <p:spPr>
          <a:xfrm>
            <a:off x="2857500" y="4937760"/>
            <a:ext cx="198121" cy="243841"/>
          </a:xfrm>
          <a:custGeom>
            <a:avLst/>
            <a:gdLst/>
            <a:ahLst/>
            <a:cxnLst/>
            <a:rect l="0" t="0" r="0" b="0"/>
            <a:pathLst>
              <a:path w="198121" h="243841">
                <a:moveTo>
                  <a:pt x="22860" y="68580"/>
                </a:moveTo>
                <a:lnTo>
                  <a:pt x="22860" y="68580"/>
                </a:lnTo>
                <a:lnTo>
                  <a:pt x="22860" y="76200"/>
                </a:lnTo>
                <a:lnTo>
                  <a:pt x="22860" y="76200"/>
                </a:lnTo>
                <a:lnTo>
                  <a:pt x="15240" y="83820"/>
                </a:lnTo>
                <a:lnTo>
                  <a:pt x="15240" y="91440"/>
                </a:lnTo>
                <a:lnTo>
                  <a:pt x="15240" y="91440"/>
                </a:lnTo>
                <a:lnTo>
                  <a:pt x="15240" y="99060"/>
                </a:lnTo>
                <a:lnTo>
                  <a:pt x="15240" y="106680"/>
                </a:lnTo>
                <a:lnTo>
                  <a:pt x="15240" y="114300"/>
                </a:lnTo>
                <a:lnTo>
                  <a:pt x="15240" y="121920"/>
                </a:lnTo>
                <a:lnTo>
                  <a:pt x="7620" y="129540"/>
                </a:lnTo>
                <a:lnTo>
                  <a:pt x="7620" y="137160"/>
                </a:lnTo>
                <a:lnTo>
                  <a:pt x="7620" y="144780"/>
                </a:lnTo>
                <a:lnTo>
                  <a:pt x="7620" y="152400"/>
                </a:lnTo>
                <a:lnTo>
                  <a:pt x="7620" y="160020"/>
                </a:lnTo>
                <a:lnTo>
                  <a:pt x="7620" y="167640"/>
                </a:lnTo>
                <a:lnTo>
                  <a:pt x="0" y="175260"/>
                </a:lnTo>
                <a:lnTo>
                  <a:pt x="0" y="175260"/>
                </a:lnTo>
                <a:lnTo>
                  <a:pt x="0" y="182880"/>
                </a:lnTo>
                <a:lnTo>
                  <a:pt x="0" y="182880"/>
                </a:lnTo>
                <a:lnTo>
                  <a:pt x="0" y="182880"/>
                </a:lnTo>
                <a:lnTo>
                  <a:pt x="0" y="190500"/>
                </a:lnTo>
                <a:lnTo>
                  <a:pt x="0" y="190500"/>
                </a:lnTo>
                <a:lnTo>
                  <a:pt x="0" y="182880"/>
                </a:lnTo>
                <a:lnTo>
                  <a:pt x="0" y="182880"/>
                </a:lnTo>
                <a:lnTo>
                  <a:pt x="0" y="175260"/>
                </a:lnTo>
                <a:lnTo>
                  <a:pt x="0" y="167640"/>
                </a:lnTo>
                <a:lnTo>
                  <a:pt x="0" y="160020"/>
                </a:lnTo>
                <a:lnTo>
                  <a:pt x="0" y="152400"/>
                </a:lnTo>
                <a:lnTo>
                  <a:pt x="0" y="144780"/>
                </a:lnTo>
                <a:lnTo>
                  <a:pt x="0" y="137160"/>
                </a:lnTo>
                <a:lnTo>
                  <a:pt x="0" y="121920"/>
                </a:lnTo>
                <a:lnTo>
                  <a:pt x="7620" y="114300"/>
                </a:lnTo>
                <a:lnTo>
                  <a:pt x="7620" y="106680"/>
                </a:lnTo>
                <a:lnTo>
                  <a:pt x="7620" y="91440"/>
                </a:lnTo>
                <a:lnTo>
                  <a:pt x="7620" y="83820"/>
                </a:lnTo>
                <a:lnTo>
                  <a:pt x="7620" y="76200"/>
                </a:lnTo>
                <a:lnTo>
                  <a:pt x="7620" y="60960"/>
                </a:lnTo>
                <a:lnTo>
                  <a:pt x="7620" y="53340"/>
                </a:lnTo>
                <a:lnTo>
                  <a:pt x="7620" y="45720"/>
                </a:lnTo>
                <a:lnTo>
                  <a:pt x="7620" y="38100"/>
                </a:lnTo>
                <a:lnTo>
                  <a:pt x="7620" y="38100"/>
                </a:lnTo>
                <a:lnTo>
                  <a:pt x="7620" y="30480"/>
                </a:lnTo>
                <a:lnTo>
                  <a:pt x="15240" y="22860"/>
                </a:lnTo>
                <a:lnTo>
                  <a:pt x="15240" y="22860"/>
                </a:lnTo>
                <a:lnTo>
                  <a:pt x="15240" y="2286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45720" y="0"/>
                </a:lnTo>
                <a:lnTo>
                  <a:pt x="53340" y="0"/>
                </a:lnTo>
                <a:lnTo>
                  <a:pt x="68580" y="0"/>
                </a:lnTo>
                <a:lnTo>
                  <a:pt x="83820" y="0"/>
                </a:lnTo>
                <a:lnTo>
                  <a:pt x="99060" y="0"/>
                </a:lnTo>
                <a:lnTo>
                  <a:pt x="114300" y="7620"/>
                </a:lnTo>
                <a:lnTo>
                  <a:pt x="121920" y="7620"/>
                </a:lnTo>
                <a:lnTo>
                  <a:pt x="137160" y="7620"/>
                </a:lnTo>
                <a:lnTo>
                  <a:pt x="152400" y="15240"/>
                </a:lnTo>
                <a:lnTo>
                  <a:pt x="167640" y="22860"/>
                </a:lnTo>
                <a:lnTo>
                  <a:pt x="175260" y="22860"/>
                </a:lnTo>
                <a:lnTo>
                  <a:pt x="182880" y="30480"/>
                </a:lnTo>
                <a:lnTo>
                  <a:pt x="190500" y="38100"/>
                </a:lnTo>
                <a:lnTo>
                  <a:pt x="198120" y="38100"/>
                </a:lnTo>
                <a:lnTo>
                  <a:pt x="198120" y="45720"/>
                </a:lnTo>
                <a:lnTo>
                  <a:pt x="190500" y="45720"/>
                </a:lnTo>
                <a:lnTo>
                  <a:pt x="190500" y="53340"/>
                </a:lnTo>
                <a:lnTo>
                  <a:pt x="182880" y="60960"/>
                </a:lnTo>
                <a:lnTo>
                  <a:pt x="175260" y="60960"/>
                </a:lnTo>
                <a:lnTo>
                  <a:pt x="160020" y="68580"/>
                </a:lnTo>
                <a:lnTo>
                  <a:pt x="152400" y="76200"/>
                </a:lnTo>
                <a:lnTo>
                  <a:pt x="137160" y="83820"/>
                </a:lnTo>
                <a:lnTo>
                  <a:pt x="129540" y="91440"/>
                </a:lnTo>
                <a:lnTo>
                  <a:pt x="114300" y="91440"/>
                </a:lnTo>
                <a:lnTo>
                  <a:pt x="106680" y="99060"/>
                </a:lnTo>
                <a:lnTo>
                  <a:pt x="99060" y="106680"/>
                </a:lnTo>
                <a:lnTo>
                  <a:pt x="91440" y="114300"/>
                </a:lnTo>
                <a:lnTo>
                  <a:pt x="83820" y="121920"/>
                </a:lnTo>
                <a:lnTo>
                  <a:pt x="83820" y="121920"/>
                </a:lnTo>
                <a:lnTo>
                  <a:pt x="83820" y="137160"/>
                </a:lnTo>
                <a:lnTo>
                  <a:pt x="83820" y="144780"/>
                </a:lnTo>
                <a:lnTo>
                  <a:pt x="91440" y="152400"/>
                </a:lnTo>
                <a:lnTo>
                  <a:pt x="99060" y="160020"/>
                </a:lnTo>
                <a:lnTo>
                  <a:pt x="106680" y="167640"/>
                </a:lnTo>
                <a:lnTo>
                  <a:pt x="121920" y="175260"/>
                </a:lnTo>
                <a:lnTo>
                  <a:pt x="129540" y="182880"/>
                </a:lnTo>
                <a:lnTo>
                  <a:pt x="144780" y="190500"/>
                </a:lnTo>
                <a:lnTo>
                  <a:pt x="160020" y="198120"/>
                </a:lnTo>
                <a:lnTo>
                  <a:pt x="167640" y="205740"/>
                </a:lnTo>
                <a:lnTo>
                  <a:pt x="175260" y="213360"/>
                </a:lnTo>
                <a:lnTo>
                  <a:pt x="182880" y="220980"/>
                </a:lnTo>
                <a:lnTo>
                  <a:pt x="182880" y="228600"/>
                </a:lnTo>
                <a:lnTo>
                  <a:pt x="182880" y="228600"/>
                </a:lnTo>
                <a:lnTo>
                  <a:pt x="175260" y="236220"/>
                </a:lnTo>
                <a:lnTo>
                  <a:pt x="175260" y="236220"/>
                </a:lnTo>
                <a:lnTo>
                  <a:pt x="167640" y="236220"/>
                </a:lnTo>
                <a:lnTo>
                  <a:pt x="160020" y="243840"/>
                </a:lnTo>
                <a:lnTo>
                  <a:pt x="144780" y="243840"/>
                </a:lnTo>
                <a:lnTo>
                  <a:pt x="129540" y="243840"/>
                </a:lnTo>
                <a:lnTo>
                  <a:pt x="121920" y="243840"/>
                </a:lnTo>
                <a:lnTo>
                  <a:pt x="106680" y="243840"/>
                </a:lnTo>
                <a:lnTo>
                  <a:pt x="91440" y="243840"/>
                </a:lnTo>
                <a:lnTo>
                  <a:pt x="76200" y="243840"/>
                </a:lnTo>
                <a:lnTo>
                  <a:pt x="60960" y="243840"/>
                </a:lnTo>
                <a:lnTo>
                  <a:pt x="45720" y="243840"/>
                </a:lnTo>
                <a:lnTo>
                  <a:pt x="45720" y="24384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72" name="Freeform 4171"/>
          <p:cNvSpPr/>
          <p:nvPr/>
        </p:nvSpPr>
        <p:spPr>
          <a:xfrm>
            <a:off x="815340" y="4404360"/>
            <a:ext cx="487681" cy="906781"/>
          </a:xfrm>
          <a:custGeom>
            <a:avLst/>
            <a:gdLst/>
            <a:ahLst/>
            <a:cxnLst/>
            <a:rect l="0" t="0" r="0" b="0"/>
            <a:pathLst>
              <a:path w="487681" h="906781">
                <a:moveTo>
                  <a:pt x="0" y="0"/>
                </a:moveTo>
                <a:lnTo>
                  <a:pt x="7620" y="22860"/>
                </a:lnTo>
                <a:lnTo>
                  <a:pt x="38100" y="68580"/>
                </a:lnTo>
                <a:lnTo>
                  <a:pt x="60960" y="114300"/>
                </a:lnTo>
                <a:lnTo>
                  <a:pt x="83820" y="152400"/>
                </a:lnTo>
                <a:lnTo>
                  <a:pt x="106680" y="198120"/>
                </a:lnTo>
                <a:lnTo>
                  <a:pt x="129540" y="243840"/>
                </a:lnTo>
                <a:lnTo>
                  <a:pt x="152400" y="289560"/>
                </a:lnTo>
                <a:lnTo>
                  <a:pt x="182880" y="335280"/>
                </a:lnTo>
                <a:lnTo>
                  <a:pt x="213360" y="388620"/>
                </a:lnTo>
                <a:lnTo>
                  <a:pt x="243840" y="434340"/>
                </a:lnTo>
                <a:lnTo>
                  <a:pt x="266700" y="487680"/>
                </a:lnTo>
                <a:lnTo>
                  <a:pt x="297180" y="541020"/>
                </a:lnTo>
                <a:lnTo>
                  <a:pt x="327660" y="594360"/>
                </a:lnTo>
                <a:lnTo>
                  <a:pt x="358140" y="655320"/>
                </a:lnTo>
                <a:lnTo>
                  <a:pt x="388620" y="708660"/>
                </a:lnTo>
                <a:lnTo>
                  <a:pt x="411480" y="762000"/>
                </a:lnTo>
                <a:lnTo>
                  <a:pt x="441960" y="822960"/>
                </a:lnTo>
                <a:lnTo>
                  <a:pt x="487680" y="906780"/>
                </a:lnTo>
                <a:lnTo>
                  <a:pt x="487680" y="90678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73" name="Freeform 4172"/>
          <p:cNvSpPr/>
          <p:nvPr/>
        </p:nvSpPr>
        <p:spPr>
          <a:xfrm>
            <a:off x="2514600" y="4511040"/>
            <a:ext cx="487681" cy="678181"/>
          </a:xfrm>
          <a:custGeom>
            <a:avLst/>
            <a:gdLst/>
            <a:ahLst/>
            <a:cxnLst/>
            <a:rect l="0" t="0" r="0" b="0"/>
            <a:pathLst>
              <a:path w="487681" h="678181">
                <a:moveTo>
                  <a:pt x="0" y="0"/>
                </a:moveTo>
                <a:lnTo>
                  <a:pt x="15240" y="15240"/>
                </a:lnTo>
                <a:lnTo>
                  <a:pt x="30480" y="38100"/>
                </a:lnTo>
                <a:lnTo>
                  <a:pt x="60960" y="60960"/>
                </a:lnTo>
                <a:lnTo>
                  <a:pt x="76200" y="83820"/>
                </a:lnTo>
                <a:lnTo>
                  <a:pt x="106680" y="114300"/>
                </a:lnTo>
                <a:lnTo>
                  <a:pt x="129540" y="144780"/>
                </a:lnTo>
                <a:lnTo>
                  <a:pt x="152400" y="175260"/>
                </a:lnTo>
                <a:lnTo>
                  <a:pt x="182880" y="205740"/>
                </a:lnTo>
                <a:lnTo>
                  <a:pt x="205740" y="236220"/>
                </a:lnTo>
                <a:lnTo>
                  <a:pt x="236220" y="274320"/>
                </a:lnTo>
                <a:lnTo>
                  <a:pt x="266700" y="312420"/>
                </a:lnTo>
                <a:lnTo>
                  <a:pt x="297180" y="350520"/>
                </a:lnTo>
                <a:lnTo>
                  <a:pt x="320040" y="396240"/>
                </a:lnTo>
                <a:lnTo>
                  <a:pt x="350520" y="434340"/>
                </a:lnTo>
                <a:lnTo>
                  <a:pt x="373380" y="480060"/>
                </a:lnTo>
                <a:lnTo>
                  <a:pt x="403860" y="525780"/>
                </a:lnTo>
                <a:lnTo>
                  <a:pt x="426720" y="571500"/>
                </a:lnTo>
                <a:lnTo>
                  <a:pt x="449580" y="609600"/>
                </a:lnTo>
                <a:lnTo>
                  <a:pt x="487680" y="678180"/>
                </a:lnTo>
                <a:lnTo>
                  <a:pt x="487680" y="67818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74" name="Freeform 4173"/>
          <p:cNvSpPr/>
          <p:nvPr/>
        </p:nvSpPr>
        <p:spPr>
          <a:xfrm>
            <a:off x="1760220" y="5402580"/>
            <a:ext cx="15241" cy="289561"/>
          </a:xfrm>
          <a:custGeom>
            <a:avLst/>
            <a:gdLst/>
            <a:ahLst/>
            <a:cxnLst/>
            <a:rect l="0" t="0" r="0" b="0"/>
            <a:pathLst>
              <a:path w="15241" h="28956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7620" y="15240"/>
                </a:lnTo>
                <a:lnTo>
                  <a:pt x="7620" y="22860"/>
                </a:lnTo>
                <a:lnTo>
                  <a:pt x="7620" y="30480"/>
                </a:lnTo>
                <a:lnTo>
                  <a:pt x="7620" y="38100"/>
                </a:lnTo>
                <a:lnTo>
                  <a:pt x="7620" y="53340"/>
                </a:lnTo>
                <a:lnTo>
                  <a:pt x="15240" y="68580"/>
                </a:lnTo>
                <a:lnTo>
                  <a:pt x="15240" y="83820"/>
                </a:lnTo>
                <a:lnTo>
                  <a:pt x="15240" y="99060"/>
                </a:lnTo>
                <a:lnTo>
                  <a:pt x="15240" y="114300"/>
                </a:lnTo>
                <a:lnTo>
                  <a:pt x="15240" y="137160"/>
                </a:lnTo>
                <a:lnTo>
                  <a:pt x="15240" y="152400"/>
                </a:lnTo>
                <a:lnTo>
                  <a:pt x="15240" y="175260"/>
                </a:lnTo>
                <a:lnTo>
                  <a:pt x="15240" y="190500"/>
                </a:lnTo>
                <a:lnTo>
                  <a:pt x="15240" y="205740"/>
                </a:lnTo>
                <a:lnTo>
                  <a:pt x="15240" y="228600"/>
                </a:lnTo>
                <a:lnTo>
                  <a:pt x="15240" y="243840"/>
                </a:lnTo>
                <a:lnTo>
                  <a:pt x="15240" y="259080"/>
                </a:lnTo>
                <a:lnTo>
                  <a:pt x="15240" y="274320"/>
                </a:lnTo>
                <a:lnTo>
                  <a:pt x="15240" y="289560"/>
                </a:lnTo>
                <a:lnTo>
                  <a:pt x="15240" y="28956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75" name="Freeform 4174"/>
          <p:cNvSpPr/>
          <p:nvPr/>
        </p:nvSpPr>
        <p:spPr>
          <a:xfrm>
            <a:off x="1783080" y="5387340"/>
            <a:ext cx="251461" cy="289561"/>
          </a:xfrm>
          <a:custGeom>
            <a:avLst/>
            <a:gdLst/>
            <a:ahLst/>
            <a:cxnLst/>
            <a:rect l="0" t="0" r="0" b="0"/>
            <a:pathLst>
              <a:path w="251461" h="289561">
                <a:moveTo>
                  <a:pt x="7620" y="45720"/>
                </a:moveTo>
                <a:lnTo>
                  <a:pt x="0" y="38100"/>
                </a:lnTo>
                <a:lnTo>
                  <a:pt x="0" y="30480"/>
                </a:lnTo>
                <a:lnTo>
                  <a:pt x="0" y="22860"/>
                </a:lnTo>
                <a:lnTo>
                  <a:pt x="0" y="2286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45720" y="0"/>
                </a:lnTo>
                <a:lnTo>
                  <a:pt x="60960" y="0"/>
                </a:lnTo>
                <a:lnTo>
                  <a:pt x="68580" y="0"/>
                </a:lnTo>
                <a:lnTo>
                  <a:pt x="83820" y="0"/>
                </a:lnTo>
                <a:lnTo>
                  <a:pt x="99060" y="0"/>
                </a:lnTo>
                <a:lnTo>
                  <a:pt x="114300" y="0"/>
                </a:lnTo>
                <a:lnTo>
                  <a:pt x="129540" y="0"/>
                </a:lnTo>
                <a:lnTo>
                  <a:pt x="144780" y="7620"/>
                </a:lnTo>
                <a:lnTo>
                  <a:pt x="160020" y="7620"/>
                </a:lnTo>
                <a:lnTo>
                  <a:pt x="175260" y="15240"/>
                </a:lnTo>
                <a:lnTo>
                  <a:pt x="190500" y="15240"/>
                </a:lnTo>
                <a:lnTo>
                  <a:pt x="205740" y="22860"/>
                </a:lnTo>
                <a:lnTo>
                  <a:pt x="213360" y="30480"/>
                </a:lnTo>
                <a:lnTo>
                  <a:pt x="220980" y="38100"/>
                </a:lnTo>
                <a:lnTo>
                  <a:pt x="228600" y="38100"/>
                </a:lnTo>
                <a:lnTo>
                  <a:pt x="236220" y="45720"/>
                </a:lnTo>
                <a:lnTo>
                  <a:pt x="243840" y="53340"/>
                </a:lnTo>
                <a:lnTo>
                  <a:pt x="243840" y="53340"/>
                </a:lnTo>
                <a:lnTo>
                  <a:pt x="243840" y="60960"/>
                </a:lnTo>
                <a:lnTo>
                  <a:pt x="243840" y="60960"/>
                </a:lnTo>
                <a:lnTo>
                  <a:pt x="236220" y="68580"/>
                </a:lnTo>
                <a:lnTo>
                  <a:pt x="228600" y="68580"/>
                </a:lnTo>
                <a:lnTo>
                  <a:pt x="220980" y="76200"/>
                </a:lnTo>
                <a:lnTo>
                  <a:pt x="213360" y="76200"/>
                </a:lnTo>
                <a:lnTo>
                  <a:pt x="205740" y="83820"/>
                </a:lnTo>
                <a:lnTo>
                  <a:pt x="198120" y="83820"/>
                </a:lnTo>
                <a:lnTo>
                  <a:pt x="182880" y="83820"/>
                </a:lnTo>
                <a:lnTo>
                  <a:pt x="175260" y="91440"/>
                </a:lnTo>
                <a:lnTo>
                  <a:pt x="175260" y="91440"/>
                </a:lnTo>
                <a:lnTo>
                  <a:pt x="167640" y="99060"/>
                </a:lnTo>
                <a:lnTo>
                  <a:pt x="167640" y="106680"/>
                </a:lnTo>
                <a:lnTo>
                  <a:pt x="167640" y="114300"/>
                </a:lnTo>
                <a:lnTo>
                  <a:pt x="167640" y="121920"/>
                </a:lnTo>
                <a:lnTo>
                  <a:pt x="167640" y="129540"/>
                </a:lnTo>
                <a:lnTo>
                  <a:pt x="175260" y="144780"/>
                </a:lnTo>
                <a:lnTo>
                  <a:pt x="182880" y="152400"/>
                </a:lnTo>
                <a:lnTo>
                  <a:pt x="198120" y="167640"/>
                </a:lnTo>
                <a:lnTo>
                  <a:pt x="205740" y="182880"/>
                </a:lnTo>
                <a:lnTo>
                  <a:pt x="213360" y="190500"/>
                </a:lnTo>
                <a:lnTo>
                  <a:pt x="228600" y="205740"/>
                </a:lnTo>
                <a:lnTo>
                  <a:pt x="236220" y="213360"/>
                </a:lnTo>
                <a:lnTo>
                  <a:pt x="243840" y="228600"/>
                </a:lnTo>
                <a:lnTo>
                  <a:pt x="243840" y="236220"/>
                </a:lnTo>
                <a:lnTo>
                  <a:pt x="251460" y="243840"/>
                </a:lnTo>
                <a:lnTo>
                  <a:pt x="251460" y="251460"/>
                </a:lnTo>
                <a:lnTo>
                  <a:pt x="251460" y="259080"/>
                </a:lnTo>
                <a:lnTo>
                  <a:pt x="251460" y="266700"/>
                </a:lnTo>
                <a:lnTo>
                  <a:pt x="243840" y="274320"/>
                </a:lnTo>
                <a:lnTo>
                  <a:pt x="243840" y="274320"/>
                </a:lnTo>
                <a:lnTo>
                  <a:pt x="236220" y="281940"/>
                </a:lnTo>
                <a:lnTo>
                  <a:pt x="228600" y="281940"/>
                </a:lnTo>
                <a:lnTo>
                  <a:pt x="220980" y="289560"/>
                </a:lnTo>
                <a:lnTo>
                  <a:pt x="205740" y="289560"/>
                </a:lnTo>
                <a:lnTo>
                  <a:pt x="198120" y="289560"/>
                </a:lnTo>
                <a:lnTo>
                  <a:pt x="182880" y="289560"/>
                </a:lnTo>
                <a:lnTo>
                  <a:pt x="175260" y="289560"/>
                </a:lnTo>
                <a:lnTo>
                  <a:pt x="160020" y="281940"/>
                </a:lnTo>
                <a:lnTo>
                  <a:pt x="152400" y="281940"/>
                </a:lnTo>
                <a:lnTo>
                  <a:pt x="144780" y="274320"/>
                </a:lnTo>
                <a:lnTo>
                  <a:pt x="129540" y="274320"/>
                </a:lnTo>
                <a:lnTo>
                  <a:pt x="121920" y="266700"/>
                </a:lnTo>
                <a:lnTo>
                  <a:pt x="114300" y="266700"/>
                </a:lnTo>
                <a:lnTo>
                  <a:pt x="106680" y="259080"/>
                </a:lnTo>
                <a:lnTo>
                  <a:pt x="106680" y="25908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76" name="Freeform 4175"/>
          <p:cNvSpPr/>
          <p:nvPr/>
        </p:nvSpPr>
        <p:spPr>
          <a:xfrm>
            <a:off x="2133600" y="5387340"/>
            <a:ext cx="190501" cy="274321"/>
          </a:xfrm>
          <a:custGeom>
            <a:avLst/>
            <a:gdLst/>
            <a:ahLst/>
            <a:cxnLst/>
            <a:rect l="0" t="0" r="0" b="0"/>
            <a:pathLst>
              <a:path w="190501" h="274321">
                <a:moveTo>
                  <a:pt x="99060" y="68580"/>
                </a:moveTo>
                <a:lnTo>
                  <a:pt x="99060" y="68580"/>
                </a:lnTo>
                <a:lnTo>
                  <a:pt x="99060" y="76200"/>
                </a:lnTo>
                <a:lnTo>
                  <a:pt x="91440" y="76200"/>
                </a:lnTo>
                <a:lnTo>
                  <a:pt x="91440" y="83820"/>
                </a:lnTo>
                <a:lnTo>
                  <a:pt x="91440" y="83820"/>
                </a:lnTo>
                <a:lnTo>
                  <a:pt x="91440" y="91440"/>
                </a:lnTo>
                <a:lnTo>
                  <a:pt x="99060" y="91440"/>
                </a:lnTo>
                <a:lnTo>
                  <a:pt x="99060" y="99060"/>
                </a:lnTo>
                <a:lnTo>
                  <a:pt x="99060" y="99060"/>
                </a:lnTo>
                <a:lnTo>
                  <a:pt x="99060" y="99060"/>
                </a:lnTo>
                <a:lnTo>
                  <a:pt x="99060" y="99060"/>
                </a:lnTo>
                <a:lnTo>
                  <a:pt x="99060" y="99060"/>
                </a:lnTo>
                <a:lnTo>
                  <a:pt x="106680" y="99060"/>
                </a:lnTo>
                <a:lnTo>
                  <a:pt x="106680" y="91440"/>
                </a:lnTo>
                <a:lnTo>
                  <a:pt x="106680" y="91440"/>
                </a:lnTo>
                <a:lnTo>
                  <a:pt x="114300" y="83820"/>
                </a:lnTo>
                <a:lnTo>
                  <a:pt x="114300" y="76200"/>
                </a:lnTo>
                <a:lnTo>
                  <a:pt x="114300" y="68580"/>
                </a:lnTo>
                <a:lnTo>
                  <a:pt x="114300" y="60960"/>
                </a:lnTo>
                <a:lnTo>
                  <a:pt x="114300" y="53340"/>
                </a:lnTo>
                <a:lnTo>
                  <a:pt x="114300" y="45720"/>
                </a:lnTo>
                <a:lnTo>
                  <a:pt x="106680" y="38100"/>
                </a:lnTo>
                <a:lnTo>
                  <a:pt x="106680" y="30480"/>
                </a:lnTo>
                <a:lnTo>
                  <a:pt x="99060" y="22860"/>
                </a:lnTo>
                <a:lnTo>
                  <a:pt x="91440" y="15240"/>
                </a:lnTo>
                <a:lnTo>
                  <a:pt x="91440" y="7620"/>
                </a:lnTo>
                <a:lnTo>
                  <a:pt x="83820" y="0"/>
                </a:lnTo>
                <a:lnTo>
                  <a:pt x="76200" y="0"/>
                </a:lnTo>
                <a:lnTo>
                  <a:pt x="68580" y="0"/>
                </a:lnTo>
                <a:lnTo>
                  <a:pt x="60960" y="0"/>
                </a:lnTo>
                <a:lnTo>
                  <a:pt x="53340" y="7620"/>
                </a:lnTo>
                <a:lnTo>
                  <a:pt x="45720" y="7620"/>
                </a:lnTo>
                <a:lnTo>
                  <a:pt x="38100" y="15240"/>
                </a:lnTo>
                <a:lnTo>
                  <a:pt x="30480" y="22860"/>
                </a:lnTo>
                <a:lnTo>
                  <a:pt x="22860" y="38100"/>
                </a:lnTo>
                <a:lnTo>
                  <a:pt x="15240" y="53340"/>
                </a:lnTo>
                <a:lnTo>
                  <a:pt x="7620" y="68580"/>
                </a:lnTo>
                <a:lnTo>
                  <a:pt x="0" y="83820"/>
                </a:lnTo>
                <a:lnTo>
                  <a:pt x="0" y="99060"/>
                </a:lnTo>
                <a:lnTo>
                  <a:pt x="0" y="114300"/>
                </a:lnTo>
                <a:lnTo>
                  <a:pt x="0" y="137160"/>
                </a:lnTo>
                <a:lnTo>
                  <a:pt x="0" y="152400"/>
                </a:lnTo>
                <a:lnTo>
                  <a:pt x="0" y="175260"/>
                </a:lnTo>
                <a:lnTo>
                  <a:pt x="0" y="190500"/>
                </a:lnTo>
                <a:lnTo>
                  <a:pt x="7620" y="205740"/>
                </a:lnTo>
                <a:lnTo>
                  <a:pt x="15240" y="220980"/>
                </a:lnTo>
                <a:lnTo>
                  <a:pt x="22860" y="236220"/>
                </a:lnTo>
                <a:lnTo>
                  <a:pt x="38100" y="251460"/>
                </a:lnTo>
                <a:lnTo>
                  <a:pt x="45720" y="259080"/>
                </a:lnTo>
                <a:lnTo>
                  <a:pt x="60960" y="266700"/>
                </a:lnTo>
                <a:lnTo>
                  <a:pt x="76200" y="274320"/>
                </a:lnTo>
                <a:lnTo>
                  <a:pt x="91440" y="274320"/>
                </a:lnTo>
                <a:lnTo>
                  <a:pt x="106680" y="274320"/>
                </a:lnTo>
                <a:lnTo>
                  <a:pt x="114300" y="274320"/>
                </a:lnTo>
                <a:lnTo>
                  <a:pt x="137160" y="274320"/>
                </a:lnTo>
                <a:lnTo>
                  <a:pt x="152400" y="266700"/>
                </a:lnTo>
                <a:lnTo>
                  <a:pt x="167640" y="259080"/>
                </a:lnTo>
                <a:lnTo>
                  <a:pt x="190500" y="251460"/>
                </a:lnTo>
                <a:lnTo>
                  <a:pt x="190500" y="25146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77" name="Freeform 4176"/>
          <p:cNvSpPr/>
          <p:nvPr/>
        </p:nvSpPr>
        <p:spPr>
          <a:xfrm>
            <a:off x="2438400" y="5509260"/>
            <a:ext cx="121921" cy="7621"/>
          </a:xfrm>
          <a:custGeom>
            <a:avLst/>
            <a:gdLst/>
            <a:ahLst/>
            <a:cxnLst/>
            <a:rect l="0" t="0" r="0" b="0"/>
            <a:pathLst>
              <a:path w="121921" h="762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45720" y="7620"/>
                </a:lnTo>
                <a:lnTo>
                  <a:pt x="60960" y="7620"/>
                </a:lnTo>
                <a:lnTo>
                  <a:pt x="76200" y="0"/>
                </a:lnTo>
                <a:lnTo>
                  <a:pt x="91440" y="0"/>
                </a:lnTo>
                <a:lnTo>
                  <a:pt x="99060" y="0"/>
                </a:lnTo>
                <a:lnTo>
                  <a:pt x="121920" y="0"/>
                </a:lnTo>
                <a:lnTo>
                  <a:pt x="12192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78" name="Freeform 4177"/>
          <p:cNvSpPr/>
          <p:nvPr/>
        </p:nvSpPr>
        <p:spPr>
          <a:xfrm>
            <a:off x="2430780" y="5585460"/>
            <a:ext cx="160021" cy="7621"/>
          </a:xfrm>
          <a:custGeom>
            <a:avLst/>
            <a:gdLst/>
            <a:ahLst/>
            <a:cxnLst/>
            <a:rect l="0" t="0" r="0" b="0"/>
            <a:pathLst>
              <a:path w="160021" h="7621">
                <a:moveTo>
                  <a:pt x="7620" y="0"/>
                </a:move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30480" y="7620"/>
                </a:lnTo>
                <a:lnTo>
                  <a:pt x="45720" y="7620"/>
                </a:lnTo>
                <a:lnTo>
                  <a:pt x="60960" y="7620"/>
                </a:lnTo>
                <a:lnTo>
                  <a:pt x="76200" y="7620"/>
                </a:lnTo>
                <a:lnTo>
                  <a:pt x="91440" y="7620"/>
                </a:lnTo>
                <a:lnTo>
                  <a:pt x="106680" y="7620"/>
                </a:lnTo>
                <a:lnTo>
                  <a:pt x="129540" y="7620"/>
                </a:lnTo>
                <a:lnTo>
                  <a:pt x="160020" y="7620"/>
                </a:lnTo>
                <a:lnTo>
                  <a:pt x="160020" y="762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79" name="Freeform 4178"/>
          <p:cNvSpPr/>
          <p:nvPr/>
        </p:nvSpPr>
        <p:spPr>
          <a:xfrm>
            <a:off x="2689860" y="5387340"/>
            <a:ext cx="190501" cy="213361"/>
          </a:xfrm>
          <a:custGeom>
            <a:avLst/>
            <a:gdLst/>
            <a:ahLst/>
            <a:cxnLst/>
            <a:rect l="0" t="0" r="0" b="0"/>
            <a:pathLst>
              <a:path w="190501" h="213361">
                <a:moveTo>
                  <a:pt x="144780" y="0"/>
                </a:moveTo>
                <a:lnTo>
                  <a:pt x="144780" y="0"/>
                </a:lnTo>
                <a:lnTo>
                  <a:pt x="144780" y="0"/>
                </a:lnTo>
                <a:lnTo>
                  <a:pt x="144780" y="0"/>
                </a:lnTo>
                <a:lnTo>
                  <a:pt x="144780" y="0"/>
                </a:lnTo>
                <a:lnTo>
                  <a:pt x="144780" y="0"/>
                </a:lnTo>
                <a:lnTo>
                  <a:pt x="144780" y="0"/>
                </a:lnTo>
                <a:lnTo>
                  <a:pt x="137160" y="0"/>
                </a:lnTo>
                <a:lnTo>
                  <a:pt x="137160" y="0"/>
                </a:lnTo>
                <a:lnTo>
                  <a:pt x="129540" y="7620"/>
                </a:lnTo>
                <a:lnTo>
                  <a:pt x="121920" y="7620"/>
                </a:lnTo>
                <a:lnTo>
                  <a:pt x="114300" y="15240"/>
                </a:lnTo>
                <a:lnTo>
                  <a:pt x="99060" y="22860"/>
                </a:lnTo>
                <a:lnTo>
                  <a:pt x="91440" y="30480"/>
                </a:lnTo>
                <a:lnTo>
                  <a:pt x="83820" y="38100"/>
                </a:lnTo>
                <a:lnTo>
                  <a:pt x="68580" y="45720"/>
                </a:lnTo>
                <a:lnTo>
                  <a:pt x="53340" y="53340"/>
                </a:lnTo>
                <a:lnTo>
                  <a:pt x="45720" y="68580"/>
                </a:lnTo>
                <a:lnTo>
                  <a:pt x="30480" y="76200"/>
                </a:lnTo>
                <a:lnTo>
                  <a:pt x="22860" y="83820"/>
                </a:lnTo>
                <a:lnTo>
                  <a:pt x="7620" y="99060"/>
                </a:lnTo>
                <a:lnTo>
                  <a:pt x="7620" y="114300"/>
                </a:lnTo>
                <a:lnTo>
                  <a:pt x="0" y="129540"/>
                </a:lnTo>
                <a:lnTo>
                  <a:pt x="0" y="137160"/>
                </a:lnTo>
                <a:lnTo>
                  <a:pt x="0" y="152400"/>
                </a:lnTo>
                <a:lnTo>
                  <a:pt x="0" y="160020"/>
                </a:lnTo>
                <a:lnTo>
                  <a:pt x="0" y="175260"/>
                </a:lnTo>
                <a:lnTo>
                  <a:pt x="7620" y="182880"/>
                </a:lnTo>
                <a:lnTo>
                  <a:pt x="15240" y="198120"/>
                </a:lnTo>
                <a:lnTo>
                  <a:pt x="30480" y="198120"/>
                </a:lnTo>
                <a:lnTo>
                  <a:pt x="38100" y="205740"/>
                </a:lnTo>
                <a:lnTo>
                  <a:pt x="53340" y="205740"/>
                </a:lnTo>
                <a:lnTo>
                  <a:pt x="68580" y="213360"/>
                </a:lnTo>
                <a:lnTo>
                  <a:pt x="91440" y="213360"/>
                </a:lnTo>
                <a:lnTo>
                  <a:pt x="106680" y="213360"/>
                </a:lnTo>
                <a:lnTo>
                  <a:pt x="129540" y="213360"/>
                </a:lnTo>
                <a:lnTo>
                  <a:pt x="144780" y="205740"/>
                </a:lnTo>
                <a:lnTo>
                  <a:pt x="160020" y="205740"/>
                </a:lnTo>
                <a:lnTo>
                  <a:pt x="190500" y="198120"/>
                </a:lnTo>
                <a:lnTo>
                  <a:pt x="190500" y="19812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80" name="Freeform 4179"/>
          <p:cNvSpPr/>
          <p:nvPr/>
        </p:nvSpPr>
        <p:spPr>
          <a:xfrm>
            <a:off x="2819400" y="5509260"/>
            <a:ext cx="160021" cy="144781"/>
          </a:xfrm>
          <a:custGeom>
            <a:avLst/>
            <a:gdLst/>
            <a:ahLst/>
            <a:cxnLst/>
            <a:rect l="0" t="0" r="0" b="0"/>
            <a:pathLst>
              <a:path w="160021" h="144781">
                <a:moveTo>
                  <a:pt x="22860" y="0"/>
                </a:moveTo>
                <a:lnTo>
                  <a:pt x="15240" y="0"/>
                </a:lnTo>
                <a:lnTo>
                  <a:pt x="7620" y="7620"/>
                </a:lnTo>
                <a:lnTo>
                  <a:pt x="7620" y="762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22860"/>
                </a:lnTo>
                <a:lnTo>
                  <a:pt x="0" y="22860"/>
                </a:lnTo>
                <a:lnTo>
                  <a:pt x="7620" y="22860"/>
                </a:lnTo>
                <a:lnTo>
                  <a:pt x="15240" y="22860"/>
                </a:lnTo>
                <a:lnTo>
                  <a:pt x="15240" y="15240"/>
                </a:lnTo>
                <a:lnTo>
                  <a:pt x="22860" y="15240"/>
                </a:lnTo>
                <a:lnTo>
                  <a:pt x="38100" y="15240"/>
                </a:lnTo>
                <a:lnTo>
                  <a:pt x="45720" y="15240"/>
                </a:lnTo>
                <a:lnTo>
                  <a:pt x="60960" y="7620"/>
                </a:lnTo>
                <a:lnTo>
                  <a:pt x="76200" y="7620"/>
                </a:lnTo>
                <a:lnTo>
                  <a:pt x="91440" y="0"/>
                </a:lnTo>
                <a:lnTo>
                  <a:pt x="99060" y="0"/>
                </a:lnTo>
                <a:lnTo>
                  <a:pt x="114300" y="0"/>
                </a:lnTo>
                <a:lnTo>
                  <a:pt x="129540" y="0"/>
                </a:lnTo>
                <a:lnTo>
                  <a:pt x="137160" y="0"/>
                </a:lnTo>
                <a:lnTo>
                  <a:pt x="144780" y="0"/>
                </a:lnTo>
                <a:lnTo>
                  <a:pt x="152400" y="0"/>
                </a:lnTo>
                <a:lnTo>
                  <a:pt x="160020" y="0"/>
                </a:lnTo>
                <a:lnTo>
                  <a:pt x="160020" y="7620"/>
                </a:lnTo>
                <a:lnTo>
                  <a:pt x="160020" y="7620"/>
                </a:lnTo>
                <a:lnTo>
                  <a:pt x="160020" y="15240"/>
                </a:lnTo>
                <a:lnTo>
                  <a:pt x="160020" y="15240"/>
                </a:lnTo>
                <a:lnTo>
                  <a:pt x="160020" y="22860"/>
                </a:lnTo>
                <a:lnTo>
                  <a:pt x="160020" y="30480"/>
                </a:lnTo>
                <a:lnTo>
                  <a:pt x="152400" y="38100"/>
                </a:lnTo>
                <a:lnTo>
                  <a:pt x="152400" y="53340"/>
                </a:lnTo>
                <a:lnTo>
                  <a:pt x="144780" y="60960"/>
                </a:lnTo>
                <a:lnTo>
                  <a:pt x="144780" y="68580"/>
                </a:lnTo>
                <a:lnTo>
                  <a:pt x="137160" y="76200"/>
                </a:lnTo>
                <a:lnTo>
                  <a:pt x="137160" y="91440"/>
                </a:lnTo>
                <a:lnTo>
                  <a:pt x="137160" y="99060"/>
                </a:lnTo>
                <a:lnTo>
                  <a:pt x="129540" y="114300"/>
                </a:lnTo>
                <a:lnTo>
                  <a:pt x="129540" y="121920"/>
                </a:lnTo>
                <a:lnTo>
                  <a:pt x="137160" y="129540"/>
                </a:lnTo>
                <a:lnTo>
                  <a:pt x="137160" y="129540"/>
                </a:lnTo>
                <a:lnTo>
                  <a:pt x="137160" y="137160"/>
                </a:lnTo>
                <a:lnTo>
                  <a:pt x="144780" y="144780"/>
                </a:lnTo>
                <a:lnTo>
                  <a:pt x="144780" y="14478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81" name="Freeform 4180"/>
          <p:cNvSpPr/>
          <p:nvPr/>
        </p:nvSpPr>
        <p:spPr>
          <a:xfrm>
            <a:off x="3070860" y="5402580"/>
            <a:ext cx="198121" cy="182881"/>
          </a:xfrm>
          <a:custGeom>
            <a:avLst/>
            <a:gdLst/>
            <a:ahLst/>
            <a:cxnLst/>
            <a:rect l="0" t="0" r="0" b="0"/>
            <a:pathLst>
              <a:path w="198121" h="182881">
                <a:moveTo>
                  <a:pt x="15240" y="76200"/>
                </a:moveTo>
                <a:lnTo>
                  <a:pt x="15240" y="76200"/>
                </a:lnTo>
                <a:lnTo>
                  <a:pt x="15240" y="76200"/>
                </a:lnTo>
                <a:lnTo>
                  <a:pt x="15240" y="76200"/>
                </a:lnTo>
                <a:lnTo>
                  <a:pt x="15240" y="76200"/>
                </a:lnTo>
                <a:lnTo>
                  <a:pt x="15240" y="76200"/>
                </a:lnTo>
                <a:lnTo>
                  <a:pt x="15240" y="83820"/>
                </a:lnTo>
                <a:lnTo>
                  <a:pt x="15240" y="83820"/>
                </a:lnTo>
                <a:lnTo>
                  <a:pt x="15240" y="83820"/>
                </a:lnTo>
                <a:lnTo>
                  <a:pt x="15240" y="91440"/>
                </a:lnTo>
                <a:lnTo>
                  <a:pt x="15240" y="99060"/>
                </a:lnTo>
                <a:lnTo>
                  <a:pt x="7620" y="99060"/>
                </a:lnTo>
                <a:lnTo>
                  <a:pt x="7620" y="106680"/>
                </a:lnTo>
                <a:lnTo>
                  <a:pt x="7620" y="114300"/>
                </a:lnTo>
                <a:lnTo>
                  <a:pt x="7620" y="121920"/>
                </a:lnTo>
                <a:lnTo>
                  <a:pt x="7620" y="129540"/>
                </a:lnTo>
                <a:lnTo>
                  <a:pt x="7620" y="137160"/>
                </a:lnTo>
                <a:lnTo>
                  <a:pt x="0" y="137160"/>
                </a:lnTo>
                <a:lnTo>
                  <a:pt x="0" y="152400"/>
                </a:lnTo>
                <a:lnTo>
                  <a:pt x="0" y="160020"/>
                </a:lnTo>
                <a:lnTo>
                  <a:pt x="0" y="167640"/>
                </a:lnTo>
                <a:lnTo>
                  <a:pt x="0" y="167640"/>
                </a:lnTo>
                <a:lnTo>
                  <a:pt x="0" y="175260"/>
                </a:lnTo>
                <a:lnTo>
                  <a:pt x="0" y="175260"/>
                </a:lnTo>
                <a:lnTo>
                  <a:pt x="0" y="182880"/>
                </a:lnTo>
                <a:lnTo>
                  <a:pt x="0" y="182880"/>
                </a:lnTo>
                <a:lnTo>
                  <a:pt x="7620" y="182880"/>
                </a:lnTo>
                <a:lnTo>
                  <a:pt x="7620" y="182880"/>
                </a:lnTo>
                <a:lnTo>
                  <a:pt x="7620" y="175260"/>
                </a:lnTo>
                <a:lnTo>
                  <a:pt x="7620" y="175260"/>
                </a:lnTo>
                <a:lnTo>
                  <a:pt x="7620" y="167640"/>
                </a:lnTo>
                <a:lnTo>
                  <a:pt x="7620" y="160020"/>
                </a:lnTo>
                <a:lnTo>
                  <a:pt x="7620" y="144780"/>
                </a:lnTo>
                <a:lnTo>
                  <a:pt x="15240" y="137160"/>
                </a:lnTo>
                <a:lnTo>
                  <a:pt x="15240" y="121920"/>
                </a:lnTo>
                <a:lnTo>
                  <a:pt x="15240" y="114300"/>
                </a:lnTo>
                <a:lnTo>
                  <a:pt x="15240" y="99060"/>
                </a:lnTo>
                <a:lnTo>
                  <a:pt x="15240" y="91440"/>
                </a:lnTo>
                <a:lnTo>
                  <a:pt x="15240" y="83820"/>
                </a:lnTo>
                <a:lnTo>
                  <a:pt x="15240" y="68580"/>
                </a:lnTo>
                <a:lnTo>
                  <a:pt x="15240" y="60960"/>
                </a:lnTo>
                <a:lnTo>
                  <a:pt x="15240" y="53340"/>
                </a:lnTo>
                <a:lnTo>
                  <a:pt x="15240" y="45720"/>
                </a:lnTo>
                <a:lnTo>
                  <a:pt x="15240" y="38100"/>
                </a:lnTo>
                <a:lnTo>
                  <a:pt x="15240" y="3810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22860" y="30480"/>
                </a:lnTo>
                <a:lnTo>
                  <a:pt x="22860" y="30480"/>
                </a:lnTo>
                <a:lnTo>
                  <a:pt x="3048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45720" y="22860"/>
                </a:lnTo>
                <a:lnTo>
                  <a:pt x="53340" y="22860"/>
                </a:lnTo>
                <a:lnTo>
                  <a:pt x="60960" y="22860"/>
                </a:lnTo>
                <a:lnTo>
                  <a:pt x="68580" y="22860"/>
                </a:lnTo>
                <a:lnTo>
                  <a:pt x="83820" y="22860"/>
                </a:lnTo>
                <a:lnTo>
                  <a:pt x="91440" y="22860"/>
                </a:lnTo>
                <a:lnTo>
                  <a:pt x="99060" y="22860"/>
                </a:lnTo>
                <a:lnTo>
                  <a:pt x="106680" y="22860"/>
                </a:lnTo>
                <a:lnTo>
                  <a:pt x="121920" y="22860"/>
                </a:lnTo>
                <a:lnTo>
                  <a:pt x="129540" y="22860"/>
                </a:lnTo>
                <a:lnTo>
                  <a:pt x="137160" y="15240"/>
                </a:lnTo>
                <a:lnTo>
                  <a:pt x="152400" y="15240"/>
                </a:lnTo>
                <a:lnTo>
                  <a:pt x="160020" y="15240"/>
                </a:lnTo>
                <a:lnTo>
                  <a:pt x="167640" y="7620"/>
                </a:lnTo>
                <a:lnTo>
                  <a:pt x="175260" y="7620"/>
                </a:lnTo>
                <a:lnTo>
                  <a:pt x="182880" y="7620"/>
                </a:lnTo>
                <a:lnTo>
                  <a:pt x="198120" y="0"/>
                </a:lnTo>
                <a:lnTo>
                  <a:pt x="19812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82" name="Freeform 4181"/>
          <p:cNvSpPr/>
          <p:nvPr/>
        </p:nvSpPr>
        <p:spPr>
          <a:xfrm>
            <a:off x="3108960" y="5486400"/>
            <a:ext cx="167641" cy="22861"/>
          </a:xfrm>
          <a:custGeom>
            <a:avLst/>
            <a:gdLst/>
            <a:ahLst/>
            <a:cxnLst/>
            <a:rect l="0" t="0" r="0" b="0"/>
            <a:pathLst>
              <a:path w="167641" h="22861">
                <a:moveTo>
                  <a:pt x="0" y="22860"/>
                </a:move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15240"/>
                </a:lnTo>
                <a:lnTo>
                  <a:pt x="30480" y="15240"/>
                </a:lnTo>
                <a:lnTo>
                  <a:pt x="45720" y="7620"/>
                </a:lnTo>
                <a:lnTo>
                  <a:pt x="53340" y="7620"/>
                </a:lnTo>
                <a:lnTo>
                  <a:pt x="68580" y="762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0"/>
                </a:lnTo>
                <a:lnTo>
                  <a:pt x="114300" y="0"/>
                </a:lnTo>
                <a:lnTo>
                  <a:pt x="129540" y="0"/>
                </a:lnTo>
                <a:lnTo>
                  <a:pt x="144780" y="0"/>
                </a:lnTo>
                <a:lnTo>
                  <a:pt x="152400" y="0"/>
                </a:lnTo>
                <a:lnTo>
                  <a:pt x="167640" y="7620"/>
                </a:lnTo>
                <a:lnTo>
                  <a:pt x="167640" y="762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10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609600"/>
            <a:ext cx="8991600" cy="91439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rgbClr val="C00000"/>
                </a:solidFill>
              </a:rPr>
              <a:t>Inscribed:</a:t>
            </a:r>
            <a:r>
              <a:rPr lang="en-US" sz="2400" dirty="0" smtClean="0"/>
              <a:t> means a figure is drawn/created in another shape. Where the edges of each are touching at one point </a:t>
            </a:r>
          </a:p>
          <a:p>
            <a:pPr marL="0" indent="0" algn="ctr">
              <a:buNone/>
            </a:pPr>
            <a:r>
              <a:rPr lang="en-US" sz="2400" dirty="0" smtClean="0"/>
              <a:t>So the circle is </a:t>
            </a:r>
            <a:r>
              <a:rPr lang="en-US" sz="2400" dirty="0" smtClean="0">
                <a:solidFill>
                  <a:srgbClr val="00B050"/>
                </a:solidFill>
              </a:rPr>
              <a:t>inscribed in </a:t>
            </a:r>
            <a:r>
              <a:rPr lang="en-US" sz="2400" dirty="0" smtClean="0"/>
              <a:t>the triangle.</a:t>
            </a:r>
            <a:endParaRPr lang="en-US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0180"/>
            <a:ext cx="9144000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599" y="3124200"/>
            <a:ext cx="3797173" cy="267669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1600200"/>
            <a:ext cx="88735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C3300"/>
                </a:solidFill>
                <a:cs typeface="Times New Roman" pitchFamily="18" charset="0"/>
              </a:rPr>
              <a:t>Circumscribed</a:t>
            </a:r>
            <a:r>
              <a:rPr lang="en-US" sz="2000" dirty="0" smtClean="0">
                <a:cs typeface="Times New Roman" pitchFamily="18" charset="0"/>
              </a:rPr>
              <a:t>: is when one figure is drawn/created outside another </a:t>
            </a:r>
            <a:r>
              <a:rPr lang="en-US" sz="2000" dirty="0">
                <a:cs typeface="Times New Roman" pitchFamily="18" charset="0"/>
              </a:rPr>
              <a:t>figure. Where the edges of each are touching at one point   </a:t>
            </a:r>
            <a:endParaRPr lang="en-US" sz="2000" dirty="0" smtClean="0">
              <a:cs typeface="Times New Roman" pitchFamily="18" charset="0"/>
            </a:endParaRPr>
          </a:p>
          <a:p>
            <a:r>
              <a:rPr lang="en-US" sz="2000" dirty="0">
                <a:cs typeface="Times New Roman" pitchFamily="18" charset="0"/>
              </a:rPr>
              <a:t>	</a:t>
            </a:r>
            <a:r>
              <a:rPr lang="en-US" sz="2000" dirty="0" smtClean="0">
                <a:cs typeface="Times New Roman" pitchFamily="18" charset="0"/>
              </a:rPr>
              <a:t>	           So the Triangle is </a:t>
            </a:r>
            <a:r>
              <a:rPr lang="en-US" sz="2000" dirty="0" smtClean="0">
                <a:solidFill>
                  <a:srgbClr val="00B050"/>
                </a:solidFill>
                <a:cs typeface="Times New Roman" pitchFamily="18" charset="0"/>
              </a:rPr>
              <a:t>circumscribed about</a:t>
            </a:r>
            <a:r>
              <a:rPr lang="en-US" sz="2000" dirty="0" smtClean="0">
                <a:cs typeface="Times New Roman" pitchFamily="18" charset="0"/>
              </a:rPr>
              <a:t> the circle.</a:t>
            </a:r>
            <a:endParaRPr lang="en-US" sz="2000" dirty="0">
              <a:cs typeface="Times New Roman" pitchFamily="18" charset="0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1851660" y="3276600"/>
            <a:ext cx="3634741" cy="1341121"/>
          </a:xfrm>
          <a:custGeom>
            <a:avLst/>
            <a:gdLst/>
            <a:ahLst/>
            <a:cxnLst/>
            <a:rect l="0" t="0" r="0" b="0"/>
            <a:pathLst>
              <a:path w="3634741" h="1341121">
                <a:moveTo>
                  <a:pt x="0" y="1341120"/>
                </a:moveTo>
                <a:lnTo>
                  <a:pt x="0" y="1341120"/>
                </a:lnTo>
                <a:lnTo>
                  <a:pt x="0" y="1341120"/>
                </a:lnTo>
                <a:lnTo>
                  <a:pt x="7620" y="1341120"/>
                </a:lnTo>
                <a:lnTo>
                  <a:pt x="7620" y="1341120"/>
                </a:lnTo>
                <a:lnTo>
                  <a:pt x="7620" y="1333500"/>
                </a:lnTo>
                <a:lnTo>
                  <a:pt x="7620" y="1333500"/>
                </a:lnTo>
                <a:lnTo>
                  <a:pt x="7620" y="1333500"/>
                </a:lnTo>
                <a:lnTo>
                  <a:pt x="7620" y="1333500"/>
                </a:lnTo>
                <a:lnTo>
                  <a:pt x="15240" y="1333500"/>
                </a:lnTo>
                <a:lnTo>
                  <a:pt x="15240" y="1333500"/>
                </a:lnTo>
                <a:lnTo>
                  <a:pt x="15240" y="1333500"/>
                </a:lnTo>
                <a:lnTo>
                  <a:pt x="15240" y="1325880"/>
                </a:lnTo>
                <a:lnTo>
                  <a:pt x="15240" y="1325880"/>
                </a:lnTo>
                <a:lnTo>
                  <a:pt x="22860" y="1325880"/>
                </a:lnTo>
                <a:lnTo>
                  <a:pt x="22860" y="1325880"/>
                </a:lnTo>
                <a:lnTo>
                  <a:pt x="30480" y="1325880"/>
                </a:lnTo>
                <a:lnTo>
                  <a:pt x="30480" y="1318260"/>
                </a:lnTo>
                <a:lnTo>
                  <a:pt x="38100" y="1318260"/>
                </a:lnTo>
                <a:lnTo>
                  <a:pt x="38100" y="1310640"/>
                </a:lnTo>
                <a:lnTo>
                  <a:pt x="38100" y="1310640"/>
                </a:lnTo>
                <a:lnTo>
                  <a:pt x="45720" y="1310640"/>
                </a:lnTo>
                <a:lnTo>
                  <a:pt x="45720" y="1310640"/>
                </a:lnTo>
                <a:lnTo>
                  <a:pt x="53340" y="1303020"/>
                </a:lnTo>
                <a:lnTo>
                  <a:pt x="60960" y="1303020"/>
                </a:lnTo>
                <a:lnTo>
                  <a:pt x="60960" y="1295400"/>
                </a:lnTo>
                <a:lnTo>
                  <a:pt x="68580" y="1295400"/>
                </a:lnTo>
                <a:lnTo>
                  <a:pt x="76200" y="1287780"/>
                </a:lnTo>
                <a:lnTo>
                  <a:pt x="76200" y="1287780"/>
                </a:lnTo>
                <a:lnTo>
                  <a:pt x="83820" y="1287780"/>
                </a:lnTo>
                <a:lnTo>
                  <a:pt x="91440" y="1280160"/>
                </a:lnTo>
                <a:lnTo>
                  <a:pt x="99060" y="1280160"/>
                </a:lnTo>
                <a:lnTo>
                  <a:pt x="99060" y="1280160"/>
                </a:lnTo>
                <a:lnTo>
                  <a:pt x="106680" y="1272540"/>
                </a:lnTo>
                <a:lnTo>
                  <a:pt x="114300" y="1272540"/>
                </a:lnTo>
                <a:lnTo>
                  <a:pt x="114300" y="1264920"/>
                </a:lnTo>
                <a:lnTo>
                  <a:pt x="121920" y="1264920"/>
                </a:lnTo>
                <a:lnTo>
                  <a:pt x="129540" y="1264920"/>
                </a:lnTo>
                <a:lnTo>
                  <a:pt x="137160" y="1257300"/>
                </a:lnTo>
                <a:lnTo>
                  <a:pt x="144780" y="1257300"/>
                </a:lnTo>
                <a:lnTo>
                  <a:pt x="152400" y="1249680"/>
                </a:lnTo>
                <a:lnTo>
                  <a:pt x="152400" y="1249680"/>
                </a:lnTo>
                <a:lnTo>
                  <a:pt x="160020" y="1242060"/>
                </a:lnTo>
                <a:lnTo>
                  <a:pt x="167640" y="1242060"/>
                </a:lnTo>
                <a:lnTo>
                  <a:pt x="175260" y="1242060"/>
                </a:lnTo>
                <a:lnTo>
                  <a:pt x="182880" y="1234440"/>
                </a:lnTo>
                <a:lnTo>
                  <a:pt x="190500" y="1234440"/>
                </a:lnTo>
                <a:lnTo>
                  <a:pt x="198120" y="1234440"/>
                </a:lnTo>
                <a:lnTo>
                  <a:pt x="205740" y="1226820"/>
                </a:lnTo>
                <a:lnTo>
                  <a:pt x="205740" y="1226820"/>
                </a:lnTo>
                <a:lnTo>
                  <a:pt x="213360" y="1226820"/>
                </a:lnTo>
                <a:lnTo>
                  <a:pt x="220980" y="1219200"/>
                </a:lnTo>
                <a:lnTo>
                  <a:pt x="228600" y="1219200"/>
                </a:lnTo>
                <a:lnTo>
                  <a:pt x="236220" y="1219200"/>
                </a:lnTo>
                <a:lnTo>
                  <a:pt x="243840" y="1211580"/>
                </a:lnTo>
                <a:lnTo>
                  <a:pt x="251460" y="1211580"/>
                </a:lnTo>
                <a:lnTo>
                  <a:pt x="259080" y="1211580"/>
                </a:lnTo>
                <a:lnTo>
                  <a:pt x="266700" y="1203960"/>
                </a:lnTo>
                <a:lnTo>
                  <a:pt x="274320" y="1203960"/>
                </a:lnTo>
                <a:lnTo>
                  <a:pt x="281940" y="1203960"/>
                </a:lnTo>
                <a:lnTo>
                  <a:pt x="289560" y="1203960"/>
                </a:lnTo>
                <a:lnTo>
                  <a:pt x="297180" y="1196340"/>
                </a:lnTo>
                <a:lnTo>
                  <a:pt x="304800" y="1196340"/>
                </a:lnTo>
                <a:lnTo>
                  <a:pt x="304800" y="1196340"/>
                </a:lnTo>
                <a:lnTo>
                  <a:pt x="320040" y="1188720"/>
                </a:lnTo>
                <a:lnTo>
                  <a:pt x="320040" y="1188720"/>
                </a:lnTo>
                <a:lnTo>
                  <a:pt x="327660" y="1188720"/>
                </a:lnTo>
                <a:lnTo>
                  <a:pt x="335280" y="1188720"/>
                </a:lnTo>
                <a:lnTo>
                  <a:pt x="342900" y="1181100"/>
                </a:lnTo>
                <a:lnTo>
                  <a:pt x="350520" y="1181100"/>
                </a:lnTo>
                <a:lnTo>
                  <a:pt x="358140" y="1181100"/>
                </a:lnTo>
                <a:lnTo>
                  <a:pt x="365760" y="1173480"/>
                </a:lnTo>
                <a:lnTo>
                  <a:pt x="373380" y="1173480"/>
                </a:lnTo>
                <a:lnTo>
                  <a:pt x="381000" y="1173480"/>
                </a:lnTo>
                <a:lnTo>
                  <a:pt x="388620" y="1165860"/>
                </a:lnTo>
                <a:lnTo>
                  <a:pt x="396240" y="1165860"/>
                </a:lnTo>
                <a:lnTo>
                  <a:pt x="403860" y="1165860"/>
                </a:lnTo>
                <a:lnTo>
                  <a:pt x="411480" y="1165860"/>
                </a:lnTo>
                <a:lnTo>
                  <a:pt x="419100" y="1158240"/>
                </a:lnTo>
                <a:lnTo>
                  <a:pt x="426720" y="1158240"/>
                </a:lnTo>
                <a:lnTo>
                  <a:pt x="434340" y="1158240"/>
                </a:lnTo>
                <a:lnTo>
                  <a:pt x="441960" y="1150620"/>
                </a:lnTo>
                <a:lnTo>
                  <a:pt x="449580" y="1150620"/>
                </a:lnTo>
                <a:lnTo>
                  <a:pt x="457200" y="1150620"/>
                </a:lnTo>
                <a:lnTo>
                  <a:pt x="472440" y="1143000"/>
                </a:lnTo>
                <a:lnTo>
                  <a:pt x="480060" y="1143000"/>
                </a:lnTo>
                <a:lnTo>
                  <a:pt x="487680" y="1143000"/>
                </a:lnTo>
                <a:lnTo>
                  <a:pt x="495300" y="1135380"/>
                </a:lnTo>
                <a:lnTo>
                  <a:pt x="502920" y="1135380"/>
                </a:lnTo>
                <a:lnTo>
                  <a:pt x="510540" y="1135380"/>
                </a:lnTo>
                <a:lnTo>
                  <a:pt x="518160" y="1127760"/>
                </a:lnTo>
                <a:lnTo>
                  <a:pt x="525780" y="1127760"/>
                </a:lnTo>
                <a:lnTo>
                  <a:pt x="533400" y="1127760"/>
                </a:lnTo>
                <a:lnTo>
                  <a:pt x="541020" y="1127760"/>
                </a:lnTo>
                <a:lnTo>
                  <a:pt x="548640" y="1120140"/>
                </a:lnTo>
                <a:lnTo>
                  <a:pt x="556260" y="1120140"/>
                </a:lnTo>
                <a:lnTo>
                  <a:pt x="571500" y="1120140"/>
                </a:lnTo>
                <a:lnTo>
                  <a:pt x="579120" y="1112520"/>
                </a:lnTo>
                <a:lnTo>
                  <a:pt x="586740" y="1112520"/>
                </a:lnTo>
                <a:lnTo>
                  <a:pt x="594360" y="1112520"/>
                </a:lnTo>
                <a:lnTo>
                  <a:pt x="601980" y="1104900"/>
                </a:lnTo>
                <a:lnTo>
                  <a:pt x="609600" y="1104900"/>
                </a:lnTo>
                <a:lnTo>
                  <a:pt x="617220" y="1104900"/>
                </a:lnTo>
                <a:lnTo>
                  <a:pt x="632460" y="1097280"/>
                </a:lnTo>
                <a:lnTo>
                  <a:pt x="640080" y="1097280"/>
                </a:lnTo>
                <a:lnTo>
                  <a:pt x="647700" y="1097280"/>
                </a:lnTo>
                <a:lnTo>
                  <a:pt x="655320" y="1089660"/>
                </a:lnTo>
                <a:lnTo>
                  <a:pt x="670560" y="1089660"/>
                </a:lnTo>
                <a:lnTo>
                  <a:pt x="678180" y="1089660"/>
                </a:lnTo>
                <a:lnTo>
                  <a:pt x="685800" y="1089660"/>
                </a:lnTo>
                <a:lnTo>
                  <a:pt x="693420" y="1082040"/>
                </a:lnTo>
                <a:lnTo>
                  <a:pt x="701040" y="1082040"/>
                </a:lnTo>
                <a:lnTo>
                  <a:pt x="716280" y="1074420"/>
                </a:lnTo>
                <a:lnTo>
                  <a:pt x="723900" y="1074420"/>
                </a:lnTo>
                <a:lnTo>
                  <a:pt x="739140" y="1074420"/>
                </a:lnTo>
                <a:lnTo>
                  <a:pt x="746760" y="1074420"/>
                </a:lnTo>
                <a:lnTo>
                  <a:pt x="754380" y="1066800"/>
                </a:lnTo>
                <a:lnTo>
                  <a:pt x="762000" y="1066800"/>
                </a:lnTo>
                <a:lnTo>
                  <a:pt x="777240" y="1059180"/>
                </a:lnTo>
                <a:lnTo>
                  <a:pt x="784860" y="1059180"/>
                </a:lnTo>
                <a:lnTo>
                  <a:pt x="792480" y="1051560"/>
                </a:lnTo>
                <a:lnTo>
                  <a:pt x="800100" y="1051560"/>
                </a:lnTo>
                <a:lnTo>
                  <a:pt x="815340" y="1043940"/>
                </a:lnTo>
                <a:lnTo>
                  <a:pt x="822960" y="1043940"/>
                </a:lnTo>
                <a:lnTo>
                  <a:pt x="830580" y="1043940"/>
                </a:lnTo>
                <a:lnTo>
                  <a:pt x="845820" y="1036320"/>
                </a:lnTo>
                <a:lnTo>
                  <a:pt x="853440" y="1036320"/>
                </a:lnTo>
                <a:lnTo>
                  <a:pt x="868680" y="1036320"/>
                </a:lnTo>
                <a:lnTo>
                  <a:pt x="876300" y="1028700"/>
                </a:lnTo>
                <a:lnTo>
                  <a:pt x="883920" y="1028700"/>
                </a:lnTo>
                <a:lnTo>
                  <a:pt x="899160" y="1021080"/>
                </a:lnTo>
                <a:lnTo>
                  <a:pt x="906780" y="1021080"/>
                </a:lnTo>
                <a:lnTo>
                  <a:pt x="922020" y="1021080"/>
                </a:lnTo>
                <a:lnTo>
                  <a:pt x="929640" y="1013460"/>
                </a:lnTo>
                <a:lnTo>
                  <a:pt x="937260" y="1013460"/>
                </a:lnTo>
                <a:lnTo>
                  <a:pt x="952500" y="1005840"/>
                </a:lnTo>
                <a:lnTo>
                  <a:pt x="960120" y="1005840"/>
                </a:lnTo>
                <a:lnTo>
                  <a:pt x="975360" y="1005840"/>
                </a:lnTo>
                <a:lnTo>
                  <a:pt x="982980" y="998220"/>
                </a:lnTo>
                <a:lnTo>
                  <a:pt x="990600" y="990600"/>
                </a:lnTo>
                <a:lnTo>
                  <a:pt x="1005840" y="990600"/>
                </a:lnTo>
                <a:lnTo>
                  <a:pt x="1013460" y="982980"/>
                </a:lnTo>
                <a:lnTo>
                  <a:pt x="1028700" y="982980"/>
                </a:lnTo>
                <a:lnTo>
                  <a:pt x="1036320" y="975360"/>
                </a:lnTo>
                <a:lnTo>
                  <a:pt x="1043940" y="975360"/>
                </a:lnTo>
                <a:lnTo>
                  <a:pt x="1059180" y="967740"/>
                </a:lnTo>
                <a:lnTo>
                  <a:pt x="1074420" y="967740"/>
                </a:lnTo>
                <a:lnTo>
                  <a:pt x="1082040" y="960120"/>
                </a:lnTo>
                <a:lnTo>
                  <a:pt x="1089660" y="960120"/>
                </a:lnTo>
                <a:lnTo>
                  <a:pt x="1104900" y="952500"/>
                </a:lnTo>
                <a:lnTo>
                  <a:pt x="1112520" y="944880"/>
                </a:lnTo>
                <a:lnTo>
                  <a:pt x="1127760" y="944880"/>
                </a:lnTo>
                <a:lnTo>
                  <a:pt x="1135380" y="937260"/>
                </a:lnTo>
                <a:lnTo>
                  <a:pt x="1143000" y="929640"/>
                </a:lnTo>
                <a:lnTo>
                  <a:pt x="1158240" y="929640"/>
                </a:lnTo>
                <a:lnTo>
                  <a:pt x="1165860" y="922020"/>
                </a:lnTo>
                <a:lnTo>
                  <a:pt x="1181100" y="922020"/>
                </a:lnTo>
                <a:lnTo>
                  <a:pt x="1188720" y="914400"/>
                </a:lnTo>
                <a:lnTo>
                  <a:pt x="1203960" y="906780"/>
                </a:lnTo>
                <a:lnTo>
                  <a:pt x="1211580" y="906780"/>
                </a:lnTo>
                <a:lnTo>
                  <a:pt x="1226820" y="899160"/>
                </a:lnTo>
                <a:lnTo>
                  <a:pt x="1234440" y="899160"/>
                </a:lnTo>
                <a:lnTo>
                  <a:pt x="1249680" y="891540"/>
                </a:lnTo>
                <a:lnTo>
                  <a:pt x="1264920" y="891540"/>
                </a:lnTo>
                <a:lnTo>
                  <a:pt x="1272540" y="883920"/>
                </a:lnTo>
                <a:lnTo>
                  <a:pt x="1287780" y="883920"/>
                </a:lnTo>
                <a:lnTo>
                  <a:pt x="1303020" y="876300"/>
                </a:lnTo>
                <a:lnTo>
                  <a:pt x="1310640" y="868680"/>
                </a:lnTo>
                <a:lnTo>
                  <a:pt x="1318260" y="868680"/>
                </a:lnTo>
                <a:lnTo>
                  <a:pt x="1333500" y="861060"/>
                </a:lnTo>
                <a:lnTo>
                  <a:pt x="1348740" y="853440"/>
                </a:lnTo>
                <a:lnTo>
                  <a:pt x="1356360" y="853440"/>
                </a:lnTo>
                <a:lnTo>
                  <a:pt x="1363980" y="845820"/>
                </a:lnTo>
                <a:lnTo>
                  <a:pt x="1379220" y="838200"/>
                </a:lnTo>
                <a:lnTo>
                  <a:pt x="1386840" y="838200"/>
                </a:lnTo>
                <a:lnTo>
                  <a:pt x="1402080" y="830580"/>
                </a:lnTo>
                <a:lnTo>
                  <a:pt x="1409700" y="830580"/>
                </a:lnTo>
                <a:lnTo>
                  <a:pt x="1424940" y="822960"/>
                </a:lnTo>
                <a:lnTo>
                  <a:pt x="1432560" y="822960"/>
                </a:lnTo>
                <a:lnTo>
                  <a:pt x="1447800" y="815340"/>
                </a:lnTo>
                <a:lnTo>
                  <a:pt x="1455420" y="807720"/>
                </a:lnTo>
                <a:lnTo>
                  <a:pt x="1470660" y="800100"/>
                </a:lnTo>
                <a:lnTo>
                  <a:pt x="1478280" y="800100"/>
                </a:lnTo>
                <a:lnTo>
                  <a:pt x="1493520" y="792480"/>
                </a:lnTo>
                <a:lnTo>
                  <a:pt x="1501140" y="784860"/>
                </a:lnTo>
                <a:lnTo>
                  <a:pt x="1516380" y="784860"/>
                </a:lnTo>
                <a:lnTo>
                  <a:pt x="1524000" y="777240"/>
                </a:lnTo>
                <a:lnTo>
                  <a:pt x="1531620" y="777240"/>
                </a:lnTo>
                <a:lnTo>
                  <a:pt x="1546860" y="769620"/>
                </a:lnTo>
                <a:lnTo>
                  <a:pt x="1554480" y="762000"/>
                </a:lnTo>
                <a:lnTo>
                  <a:pt x="1569720" y="762000"/>
                </a:lnTo>
                <a:lnTo>
                  <a:pt x="1577340" y="754380"/>
                </a:lnTo>
                <a:lnTo>
                  <a:pt x="1584960" y="746760"/>
                </a:lnTo>
                <a:lnTo>
                  <a:pt x="1600200" y="746760"/>
                </a:lnTo>
                <a:lnTo>
                  <a:pt x="1607820" y="739140"/>
                </a:lnTo>
                <a:lnTo>
                  <a:pt x="1623060" y="739140"/>
                </a:lnTo>
                <a:lnTo>
                  <a:pt x="1630680" y="731520"/>
                </a:lnTo>
                <a:lnTo>
                  <a:pt x="1645920" y="731520"/>
                </a:lnTo>
                <a:lnTo>
                  <a:pt x="1653540" y="723900"/>
                </a:lnTo>
                <a:lnTo>
                  <a:pt x="1668780" y="716280"/>
                </a:lnTo>
                <a:lnTo>
                  <a:pt x="1676400" y="716280"/>
                </a:lnTo>
                <a:lnTo>
                  <a:pt x="1691640" y="708660"/>
                </a:lnTo>
                <a:lnTo>
                  <a:pt x="1699260" y="708660"/>
                </a:lnTo>
                <a:lnTo>
                  <a:pt x="1714500" y="701040"/>
                </a:lnTo>
                <a:lnTo>
                  <a:pt x="1722120" y="701040"/>
                </a:lnTo>
                <a:lnTo>
                  <a:pt x="1729740" y="693420"/>
                </a:lnTo>
                <a:lnTo>
                  <a:pt x="1744980" y="685800"/>
                </a:lnTo>
                <a:lnTo>
                  <a:pt x="1752600" y="685800"/>
                </a:lnTo>
                <a:lnTo>
                  <a:pt x="1760220" y="678180"/>
                </a:lnTo>
                <a:lnTo>
                  <a:pt x="1767840" y="670560"/>
                </a:lnTo>
                <a:lnTo>
                  <a:pt x="1775460" y="670560"/>
                </a:lnTo>
                <a:lnTo>
                  <a:pt x="1790700" y="662940"/>
                </a:lnTo>
                <a:lnTo>
                  <a:pt x="1798320" y="662940"/>
                </a:lnTo>
                <a:lnTo>
                  <a:pt x="1805940" y="655320"/>
                </a:lnTo>
                <a:lnTo>
                  <a:pt x="1813560" y="655320"/>
                </a:lnTo>
                <a:lnTo>
                  <a:pt x="1821180" y="647700"/>
                </a:lnTo>
                <a:lnTo>
                  <a:pt x="1836420" y="647700"/>
                </a:lnTo>
                <a:lnTo>
                  <a:pt x="1844040" y="640080"/>
                </a:lnTo>
                <a:lnTo>
                  <a:pt x="1851660" y="640080"/>
                </a:lnTo>
                <a:lnTo>
                  <a:pt x="1866900" y="632460"/>
                </a:lnTo>
                <a:lnTo>
                  <a:pt x="1874520" y="632460"/>
                </a:lnTo>
                <a:lnTo>
                  <a:pt x="1889760" y="632460"/>
                </a:lnTo>
                <a:lnTo>
                  <a:pt x="1897380" y="624840"/>
                </a:lnTo>
                <a:lnTo>
                  <a:pt x="1905000" y="617220"/>
                </a:lnTo>
                <a:lnTo>
                  <a:pt x="1912620" y="617220"/>
                </a:lnTo>
                <a:lnTo>
                  <a:pt x="1927860" y="609600"/>
                </a:lnTo>
                <a:lnTo>
                  <a:pt x="1935480" y="609600"/>
                </a:lnTo>
                <a:lnTo>
                  <a:pt x="1943100" y="601980"/>
                </a:lnTo>
                <a:lnTo>
                  <a:pt x="1958340" y="601980"/>
                </a:lnTo>
                <a:lnTo>
                  <a:pt x="1965960" y="594360"/>
                </a:lnTo>
                <a:lnTo>
                  <a:pt x="1973580" y="594360"/>
                </a:lnTo>
                <a:lnTo>
                  <a:pt x="1988820" y="594360"/>
                </a:lnTo>
                <a:lnTo>
                  <a:pt x="1996440" y="586740"/>
                </a:lnTo>
                <a:lnTo>
                  <a:pt x="2004060" y="586740"/>
                </a:lnTo>
                <a:lnTo>
                  <a:pt x="2019300" y="579120"/>
                </a:lnTo>
                <a:lnTo>
                  <a:pt x="2026920" y="579120"/>
                </a:lnTo>
                <a:lnTo>
                  <a:pt x="2042160" y="571500"/>
                </a:lnTo>
                <a:lnTo>
                  <a:pt x="2049780" y="563880"/>
                </a:lnTo>
                <a:lnTo>
                  <a:pt x="2057400" y="563880"/>
                </a:lnTo>
                <a:lnTo>
                  <a:pt x="2072640" y="556260"/>
                </a:lnTo>
                <a:lnTo>
                  <a:pt x="2080260" y="556260"/>
                </a:lnTo>
                <a:lnTo>
                  <a:pt x="2095500" y="548640"/>
                </a:lnTo>
                <a:lnTo>
                  <a:pt x="2103120" y="548640"/>
                </a:lnTo>
                <a:lnTo>
                  <a:pt x="2110740" y="541020"/>
                </a:lnTo>
                <a:lnTo>
                  <a:pt x="2125980" y="541020"/>
                </a:lnTo>
                <a:lnTo>
                  <a:pt x="2133600" y="533400"/>
                </a:lnTo>
                <a:lnTo>
                  <a:pt x="2148840" y="533400"/>
                </a:lnTo>
                <a:lnTo>
                  <a:pt x="2156460" y="525780"/>
                </a:lnTo>
                <a:lnTo>
                  <a:pt x="2164080" y="525780"/>
                </a:lnTo>
                <a:lnTo>
                  <a:pt x="2171700" y="518160"/>
                </a:lnTo>
                <a:lnTo>
                  <a:pt x="2186940" y="518160"/>
                </a:lnTo>
                <a:lnTo>
                  <a:pt x="2194560" y="510540"/>
                </a:lnTo>
                <a:lnTo>
                  <a:pt x="2209800" y="510540"/>
                </a:lnTo>
                <a:lnTo>
                  <a:pt x="2217420" y="502920"/>
                </a:lnTo>
                <a:lnTo>
                  <a:pt x="2232660" y="502920"/>
                </a:lnTo>
                <a:lnTo>
                  <a:pt x="2240280" y="495300"/>
                </a:lnTo>
                <a:lnTo>
                  <a:pt x="2247900" y="495300"/>
                </a:lnTo>
                <a:lnTo>
                  <a:pt x="2255520" y="487680"/>
                </a:lnTo>
                <a:lnTo>
                  <a:pt x="2270760" y="480060"/>
                </a:lnTo>
                <a:lnTo>
                  <a:pt x="2278380" y="480060"/>
                </a:lnTo>
                <a:lnTo>
                  <a:pt x="2293620" y="480060"/>
                </a:lnTo>
                <a:lnTo>
                  <a:pt x="2301240" y="472440"/>
                </a:lnTo>
                <a:lnTo>
                  <a:pt x="2308860" y="472440"/>
                </a:lnTo>
                <a:lnTo>
                  <a:pt x="2324100" y="464820"/>
                </a:lnTo>
                <a:lnTo>
                  <a:pt x="2339340" y="464820"/>
                </a:lnTo>
                <a:lnTo>
                  <a:pt x="2346960" y="457200"/>
                </a:lnTo>
                <a:lnTo>
                  <a:pt x="2362200" y="457200"/>
                </a:lnTo>
                <a:lnTo>
                  <a:pt x="2369820" y="449580"/>
                </a:lnTo>
                <a:lnTo>
                  <a:pt x="2385060" y="449580"/>
                </a:lnTo>
                <a:lnTo>
                  <a:pt x="2392680" y="441960"/>
                </a:lnTo>
                <a:lnTo>
                  <a:pt x="2400300" y="441960"/>
                </a:lnTo>
                <a:lnTo>
                  <a:pt x="2415540" y="434340"/>
                </a:lnTo>
                <a:lnTo>
                  <a:pt x="2423160" y="434340"/>
                </a:lnTo>
                <a:lnTo>
                  <a:pt x="2438400" y="426720"/>
                </a:lnTo>
                <a:lnTo>
                  <a:pt x="2446020" y="426720"/>
                </a:lnTo>
                <a:lnTo>
                  <a:pt x="2453640" y="419100"/>
                </a:lnTo>
                <a:lnTo>
                  <a:pt x="2468880" y="411480"/>
                </a:lnTo>
                <a:lnTo>
                  <a:pt x="2484120" y="411480"/>
                </a:lnTo>
                <a:lnTo>
                  <a:pt x="2491740" y="403860"/>
                </a:lnTo>
                <a:lnTo>
                  <a:pt x="2499360" y="403860"/>
                </a:lnTo>
                <a:lnTo>
                  <a:pt x="2514600" y="396240"/>
                </a:lnTo>
                <a:lnTo>
                  <a:pt x="2522220" y="396240"/>
                </a:lnTo>
                <a:lnTo>
                  <a:pt x="2537460" y="388620"/>
                </a:lnTo>
                <a:lnTo>
                  <a:pt x="2552700" y="381000"/>
                </a:lnTo>
                <a:lnTo>
                  <a:pt x="2560320" y="381000"/>
                </a:lnTo>
                <a:lnTo>
                  <a:pt x="2575560" y="373380"/>
                </a:lnTo>
                <a:lnTo>
                  <a:pt x="2583180" y="373380"/>
                </a:lnTo>
                <a:lnTo>
                  <a:pt x="2598420" y="365760"/>
                </a:lnTo>
                <a:lnTo>
                  <a:pt x="2606040" y="365760"/>
                </a:lnTo>
                <a:lnTo>
                  <a:pt x="2621280" y="358140"/>
                </a:lnTo>
                <a:lnTo>
                  <a:pt x="2636520" y="358140"/>
                </a:lnTo>
                <a:lnTo>
                  <a:pt x="2644140" y="350520"/>
                </a:lnTo>
                <a:lnTo>
                  <a:pt x="2659380" y="350520"/>
                </a:lnTo>
                <a:lnTo>
                  <a:pt x="2674620" y="342900"/>
                </a:lnTo>
                <a:lnTo>
                  <a:pt x="2682240" y="342900"/>
                </a:lnTo>
                <a:lnTo>
                  <a:pt x="2697480" y="335280"/>
                </a:lnTo>
                <a:lnTo>
                  <a:pt x="2705100" y="335280"/>
                </a:lnTo>
                <a:lnTo>
                  <a:pt x="2720340" y="327660"/>
                </a:lnTo>
                <a:lnTo>
                  <a:pt x="2735580" y="327660"/>
                </a:lnTo>
                <a:lnTo>
                  <a:pt x="2743200" y="320040"/>
                </a:lnTo>
                <a:lnTo>
                  <a:pt x="2758440" y="320040"/>
                </a:lnTo>
                <a:lnTo>
                  <a:pt x="2773680" y="312420"/>
                </a:lnTo>
                <a:lnTo>
                  <a:pt x="2781300" y="312420"/>
                </a:lnTo>
                <a:lnTo>
                  <a:pt x="2796540" y="304800"/>
                </a:lnTo>
                <a:lnTo>
                  <a:pt x="2811780" y="297180"/>
                </a:lnTo>
                <a:lnTo>
                  <a:pt x="2827020" y="297180"/>
                </a:lnTo>
                <a:lnTo>
                  <a:pt x="2834640" y="289560"/>
                </a:lnTo>
                <a:lnTo>
                  <a:pt x="2849880" y="289560"/>
                </a:lnTo>
                <a:lnTo>
                  <a:pt x="2857500" y="281940"/>
                </a:lnTo>
                <a:lnTo>
                  <a:pt x="2872740" y="281940"/>
                </a:lnTo>
                <a:lnTo>
                  <a:pt x="2887980" y="274320"/>
                </a:lnTo>
                <a:lnTo>
                  <a:pt x="2895600" y="274320"/>
                </a:lnTo>
                <a:lnTo>
                  <a:pt x="2910840" y="266700"/>
                </a:lnTo>
                <a:lnTo>
                  <a:pt x="2926080" y="259080"/>
                </a:lnTo>
                <a:lnTo>
                  <a:pt x="2933700" y="259080"/>
                </a:lnTo>
                <a:lnTo>
                  <a:pt x="2948940" y="251460"/>
                </a:lnTo>
                <a:lnTo>
                  <a:pt x="2956560" y="251460"/>
                </a:lnTo>
                <a:lnTo>
                  <a:pt x="2971800" y="243840"/>
                </a:lnTo>
                <a:lnTo>
                  <a:pt x="2979420" y="243840"/>
                </a:lnTo>
                <a:lnTo>
                  <a:pt x="2987040" y="236220"/>
                </a:lnTo>
                <a:lnTo>
                  <a:pt x="3002280" y="228600"/>
                </a:lnTo>
                <a:lnTo>
                  <a:pt x="3017520" y="228600"/>
                </a:lnTo>
                <a:lnTo>
                  <a:pt x="3025140" y="220980"/>
                </a:lnTo>
                <a:lnTo>
                  <a:pt x="3032760" y="220980"/>
                </a:lnTo>
                <a:lnTo>
                  <a:pt x="3048000" y="213360"/>
                </a:lnTo>
                <a:lnTo>
                  <a:pt x="3063240" y="213360"/>
                </a:lnTo>
                <a:lnTo>
                  <a:pt x="3070860" y="205740"/>
                </a:lnTo>
                <a:lnTo>
                  <a:pt x="3078480" y="205740"/>
                </a:lnTo>
                <a:lnTo>
                  <a:pt x="3093720" y="198120"/>
                </a:lnTo>
                <a:lnTo>
                  <a:pt x="3101340" y="190500"/>
                </a:lnTo>
                <a:lnTo>
                  <a:pt x="3116580" y="190500"/>
                </a:lnTo>
                <a:lnTo>
                  <a:pt x="3124200" y="190500"/>
                </a:lnTo>
                <a:lnTo>
                  <a:pt x="3139440" y="182880"/>
                </a:lnTo>
                <a:lnTo>
                  <a:pt x="3147060" y="175260"/>
                </a:lnTo>
                <a:lnTo>
                  <a:pt x="3162300" y="175260"/>
                </a:lnTo>
                <a:lnTo>
                  <a:pt x="3169920" y="167640"/>
                </a:lnTo>
                <a:lnTo>
                  <a:pt x="3177540" y="167640"/>
                </a:lnTo>
                <a:lnTo>
                  <a:pt x="3192780" y="160020"/>
                </a:lnTo>
                <a:lnTo>
                  <a:pt x="3200400" y="160020"/>
                </a:lnTo>
                <a:lnTo>
                  <a:pt x="3215640" y="160020"/>
                </a:lnTo>
                <a:lnTo>
                  <a:pt x="3223260" y="152400"/>
                </a:lnTo>
                <a:lnTo>
                  <a:pt x="3230880" y="152400"/>
                </a:lnTo>
                <a:lnTo>
                  <a:pt x="3246120" y="144780"/>
                </a:lnTo>
                <a:lnTo>
                  <a:pt x="3253740" y="137160"/>
                </a:lnTo>
                <a:lnTo>
                  <a:pt x="3268980" y="137160"/>
                </a:lnTo>
                <a:lnTo>
                  <a:pt x="3276600" y="137160"/>
                </a:lnTo>
                <a:lnTo>
                  <a:pt x="3284220" y="129540"/>
                </a:lnTo>
                <a:lnTo>
                  <a:pt x="3291840" y="129540"/>
                </a:lnTo>
                <a:lnTo>
                  <a:pt x="3299460" y="121920"/>
                </a:lnTo>
                <a:lnTo>
                  <a:pt x="3314700" y="121920"/>
                </a:lnTo>
                <a:lnTo>
                  <a:pt x="3322320" y="114300"/>
                </a:lnTo>
                <a:lnTo>
                  <a:pt x="3337560" y="114300"/>
                </a:lnTo>
                <a:lnTo>
                  <a:pt x="3345180" y="114300"/>
                </a:lnTo>
                <a:lnTo>
                  <a:pt x="3352800" y="106680"/>
                </a:lnTo>
                <a:lnTo>
                  <a:pt x="3368040" y="106680"/>
                </a:lnTo>
                <a:lnTo>
                  <a:pt x="3375660" y="106680"/>
                </a:lnTo>
                <a:lnTo>
                  <a:pt x="3383280" y="99060"/>
                </a:lnTo>
                <a:lnTo>
                  <a:pt x="3390900" y="99060"/>
                </a:lnTo>
                <a:lnTo>
                  <a:pt x="3406140" y="91440"/>
                </a:lnTo>
                <a:lnTo>
                  <a:pt x="3413760" y="91440"/>
                </a:lnTo>
                <a:lnTo>
                  <a:pt x="3429000" y="83820"/>
                </a:lnTo>
                <a:lnTo>
                  <a:pt x="3436620" y="83820"/>
                </a:lnTo>
                <a:lnTo>
                  <a:pt x="3444240" y="76200"/>
                </a:lnTo>
                <a:lnTo>
                  <a:pt x="3451860" y="76200"/>
                </a:lnTo>
                <a:lnTo>
                  <a:pt x="3467100" y="76200"/>
                </a:lnTo>
                <a:lnTo>
                  <a:pt x="3474720" y="76200"/>
                </a:lnTo>
                <a:lnTo>
                  <a:pt x="3482340" y="68580"/>
                </a:lnTo>
                <a:lnTo>
                  <a:pt x="3489960" y="68580"/>
                </a:lnTo>
                <a:lnTo>
                  <a:pt x="3497580" y="60960"/>
                </a:lnTo>
                <a:lnTo>
                  <a:pt x="3505200" y="60960"/>
                </a:lnTo>
                <a:lnTo>
                  <a:pt x="3512820" y="60960"/>
                </a:lnTo>
                <a:lnTo>
                  <a:pt x="3520440" y="53340"/>
                </a:lnTo>
                <a:lnTo>
                  <a:pt x="3528060" y="53340"/>
                </a:lnTo>
                <a:lnTo>
                  <a:pt x="3535680" y="53340"/>
                </a:lnTo>
                <a:lnTo>
                  <a:pt x="3543300" y="45720"/>
                </a:lnTo>
                <a:lnTo>
                  <a:pt x="3550920" y="45720"/>
                </a:lnTo>
                <a:lnTo>
                  <a:pt x="3558540" y="45720"/>
                </a:lnTo>
                <a:lnTo>
                  <a:pt x="3566160" y="38100"/>
                </a:lnTo>
                <a:lnTo>
                  <a:pt x="3573780" y="38100"/>
                </a:lnTo>
                <a:lnTo>
                  <a:pt x="3573780" y="38100"/>
                </a:lnTo>
                <a:lnTo>
                  <a:pt x="3581400" y="30480"/>
                </a:lnTo>
                <a:lnTo>
                  <a:pt x="3589020" y="30480"/>
                </a:lnTo>
                <a:lnTo>
                  <a:pt x="3589020" y="22860"/>
                </a:lnTo>
                <a:lnTo>
                  <a:pt x="3596640" y="22860"/>
                </a:lnTo>
                <a:lnTo>
                  <a:pt x="3604260" y="22860"/>
                </a:lnTo>
                <a:lnTo>
                  <a:pt x="3604260" y="22860"/>
                </a:lnTo>
                <a:lnTo>
                  <a:pt x="3611880" y="15240"/>
                </a:lnTo>
                <a:lnTo>
                  <a:pt x="3611880" y="15240"/>
                </a:lnTo>
                <a:lnTo>
                  <a:pt x="3619500" y="15240"/>
                </a:lnTo>
                <a:lnTo>
                  <a:pt x="3619500" y="7620"/>
                </a:lnTo>
                <a:lnTo>
                  <a:pt x="3619500" y="7620"/>
                </a:lnTo>
                <a:lnTo>
                  <a:pt x="3627120" y="7620"/>
                </a:lnTo>
                <a:lnTo>
                  <a:pt x="3627120" y="7620"/>
                </a:lnTo>
                <a:lnTo>
                  <a:pt x="3627120" y="7620"/>
                </a:lnTo>
                <a:lnTo>
                  <a:pt x="3627120" y="0"/>
                </a:lnTo>
                <a:lnTo>
                  <a:pt x="3627120" y="0"/>
                </a:lnTo>
                <a:lnTo>
                  <a:pt x="3634740" y="0"/>
                </a:lnTo>
                <a:lnTo>
                  <a:pt x="3634740" y="0"/>
                </a:lnTo>
                <a:lnTo>
                  <a:pt x="3634740" y="0"/>
                </a:lnTo>
                <a:lnTo>
                  <a:pt x="3634740" y="0"/>
                </a:lnTo>
                <a:lnTo>
                  <a:pt x="3634740" y="0"/>
                </a:lnTo>
                <a:lnTo>
                  <a:pt x="3634740" y="0"/>
                </a:lnTo>
                <a:lnTo>
                  <a:pt x="3634740" y="0"/>
                </a:lnTo>
                <a:lnTo>
                  <a:pt x="3634740" y="0"/>
                </a:lnTo>
                <a:lnTo>
                  <a:pt x="3634740" y="0"/>
                </a:lnTo>
                <a:lnTo>
                  <a:pt x="3634740" y="0"/>
                </a:lnTo>
                <a:lnTo>
                  <a:pt x="3634740" y="0"/>
                </a:lnTo>
                <a:lnTo>
                  <a:pt x="3634740" y="0"/>
                </a:lnTo>
                <a:lnTo>
                  <a:pt x="3634740" y="0"/>
                </a:lnTo>
                <a:lnTo>
                  <a:pt x="3634740" y="0"/>
                </a:lnTo>
                <a:lnTo>
                  <a:pt x="3627120" y="0"/>
                </a:lnTo>
                <a:lnTo>
                  <a:pt x="3627120" y="0"/>
                </a:lnTo>
                <a:lnTo>
                  <a:pt x="3627120" y="0"/>
                </a:lnTo>
                <a:lnTo>
                  <a:pt x="3619500" y="0"/>
                </a:lnTo>
                <a:lnTo>
                  <a:pt x="3619500" y="0"/>
                </a:lnTo>
                <a:lnTo>
                  <a:pt x="3611880" y="0"/>
                </a:lnTo>
                <a:lnTo>
                  <a:pt x="3611880" y="0"/>
                </a:lnTo>
                <a:lnTo>
                  <a:pt x="3604260" y="0"/>
                </a:lnTo>
                <a:lnTo>
                  <a:pt x="3596640" y="0"/>
                </a:lnTo>
                <a:lnTo>
                  <a:pt x="3589020" y="0"/>
                </a:lnTo>
                <a:lnTo>
                  <a:pt x="3581400" y="7620"/>
                </a:lnTo>
                <a:lnTo>
                  <a:pt x="3573780" y="7620"/>
                </a:lnTo>
                <a:lnTo>
                  <a:pt x="3566160" y="7620"/>
                </a:lnTo>
                <a:lnTo>
                  <a:pt x="3558540" y="7620"/>
                </a:lnTo>
                <a:lnTo>
                  <a:pt x="3550920" y="7620"/>
                </a:lnTo>
                <a:lnTo>
                  <a:pt x="3543300" y="15240"/>
                </a:lnTo>
                <a:lnTo>
                  <a:pt x="3535680" y="15240"/>
                </a:lnTo>
                <a:lnTo>
                  <a:pt x="3528060" y="15240"/>
                </a:lnTo>
                <a:lnTo>
                  <a:pt x="3520440" y="22860"/>
                </a:lnTo>
                <a:lnTo>
                  <a:pt x="3512820" y="22860"/>
                </a:lnTo>
                <a:lnTo>
                  <a:pt x="3505200" y="30480"/>
                </a:lnTo>
                <a:lnTo>
                  <a:pt x="3489960" y="30480"/>
                </a:lnTo>
                <a:lnTo>
                  <a:pt x="3482340" y="38100"/>
                </a:lnTo>
                <a:lnTo>
                  <a:pt x="3474720" y="38100"/>
                </a:lnTo>
                <a:lnTo>
                  <a:pt x="3467100" y="45720"/>
                </a:lnTo>
                <a:lnTo>
                  <a:pt x="3459480" y="45720"/>
                </a:lnTo>
                <a:lnTo>
                  <a:pt x="3444240" y="53340"/>
                </a:lnTo>
                <a:lnTo>
                  <a:pt x="3436620" y="53340"/>
                </a:lnTo>
                <a:lnTo>
                  <a:pt x="3421380" y="60960"/>
                </a:lnTo>
                <a:lnTo>
                  <a:pt x="3413760" y="68580"/>
                </a:lnTo>
                <a:lnTo>
                  <a:pt x="3398520" y="68580"/>
                </a:lnTo>
                <a:lnTo>
                  <a:pt x="3390900" y="76200"/>
                </a:lnTo>
                <a:lnTo>
                  <a:pt x="3375660" y="76200"/>
                </a:lnTo>
                <a:lnTo>
                  <a:pt x="3368040" y="83820"/>
                </a:lnTo>
                <a:lnTo>
                  <a:pt x="3360420" y="83820"/>
                </a:lnTo>
                <a:lnTo>
                  <a:pt x="3345180" y="91440"/>
                </a:lnTo>
                <a:lnTo>
                  <a:pt x="3337560" y="99060"/>
                </a:lnTo>
                <a:lnTo>
                  <a:pt x="3322320" y="106680"/>
                </a:lnTo>
                <a:lnTo>
                  <a:pt x="3314700" y="106680"/>
                </a:lnTo>
                <a:lnTo>
                  <a:pt x="3299460" y="114300"/>
                </a:lnTo>
                <a:lnTo>
                  <a:pt x="3291840" y="121920"/>
                </a:lnTo>
                <a:lnTo>
                  <a:pt x="3284220" y="129540"/>
                </a:lnTo>
                <a:lnTo>
                  <a:pt x="3268980" y="137160"/>
                </a:lnTo>
                <a:lnTo>
                  <a:pt x="3261360" y="137160"/>
                </a:lnTo>
                <a:lnTo>
                  <a:pt x="3246120" y="144780"/>
                </a:lnTo>
                <a:lnTo>
                  <a:pt x="3238500" y="152400"/>
                </a:lnTo>
                <a:lnTo>
                  <a:pt x="3223260" y="160020"/>
                </a:lnTo>
                <a:lnTo>
                  <a:pt x="3215640" y="167640"/>
                </a:lnTo>
                <a:lnTo>
                  <a:pt x="3200400" y="167640"/>
                </a:lnTo>
                <a:lnTo>
                  <a:pt x="3185160" y="175260"/>
                </a:lnTo>
                <a:lnTo>
                  <a:pt x="3177540" y="182880"/>
                </a:lnTo>
                <a:lnTo>
                  <a:pt x="3162300" y="190500"/>
                </a:lnTo>
                <a:lnTo>
                  <a:pt x="3147060" y="190500"/>
                </a:lnTo>
                <a:lnTo>
                  <a:pt x="3139440" y="198120"/>
                </a:lnTo>
                <a:lnTo>
                  <a:pt x="3124200" y="205740"/>
                </a:lnTo>
                <a:lnTo>
                  <a:pt x="3108960" y="213360"/>
                </a:lnTo>
                <a:lnTo>
                  <a:pt x="3093720" y="220980"/>
                </a:lnTo>
                <a:lnTo>
                  <a:pt x="3078480" y="228600"/>
                </a:lnTo>
                <a:lnTo>
                  <a:pt x="3070860" y="228600"/>
                </a:lnTo>
                <a:lnTo>
                  <a:pt x="3055620" y="236220"/>
                </a:lnTo>
                <a:lnTo>
                  <a:pt x="3040380" y="243840"/>
                </a:lnTo>
                <a:lnTo>
                  <a:pt x="3032760" y="251460"/>
                </a:lnTo>
                <a:lnTo>
                  <a:pt x="3017520" y="259080"/>
                </a:lnTo>
                <a:lnTo>
                  <a:pt x="3002280" y="266700"/>
                </a:lnTo>
                <a:lnTo>
                  <a:pt x="2987040" y="274320"/>
                </a:lnTo>
                <a:lnTo>
                  <a:pt x="2979420" y="274320"/>
                </a:lnTo>
                <a:lnTo>
                  <a:pt x="2964180" y="281940"/>
                </a:lnTo>
                <a:lnTo>
                  <a:pt x="2948940" y="289560"/>
                </a:lnTo>
                <a:lnTo>
                  <a:pt x="2933700" y="297180"/>
                </a:lnTo>
                <a:lnTo>
                  <a:pt x="2918460" y="297180"/>
                </a:lnTo>
                <a:lnTo>
                  <a:pt x="2903220" y="304800"/>
                </a:lnTo>
                <a:lnTo>
                  <a:pt x="2895600" y="312420"/>
                </a:lnTo>
                <a:lnTo>
                  <a:pt x="2880360" y="320040"/>
                </a:lnTo>
                <a:lnTo>
                  <a:pt x="2865120" y="320040"/>
                </a:lnTo>
                <a:lnTo>
                  <a:pt x="2849880" y="327660"/>
                </a:lnTo>
                <a:lnTo>
                  <a:pt x="2834640" y="335280"/>
                </a:lnTo>
                <a:lnTo>
                  <a:pt x="2819400" y="342900"/>
                </a:lnTo>
                <a:lnTo>
                  <a:pt x="2804160" y="342900"/>
                </a:lnTo>
                <a:lnTo>
                  <a:pt x="2788920" y="350520"/>
                </a:lnTo>
                <a:lnTo>
                  <a:pt x="2773680" y="358140"/>
                </a:lnTo>
                <a:lnTo>
                  <a:pt x="2758440" y="365760"/>
                </a:lnTo>
                <a:lnTo>
                  <a:pt x="2750820" y="373380"/>
                </a:lnTo>
                <a:lnTo>
                  <a:pt x="2735580" y="373380"/>
                </a:lnTo>
                <a:lnTo>
                  <a:pt x="2720340" y="381000"/>
                </a:lnTo>
                <a:lnTo>
                  <a:pt x="2705100" y="381000"/>
                </a:lnTo>
                <a:lnTo>
                  <a:pt x="2689860" y="396240"/>
                </a:lnTo>
                <a:lnTo>
                  <a:pt x="2674620" y="396240"/>
                </a:lnTo>
                <a:lnTo>
                  <a:pt x="2659380" y="403860"/>
                </a:lnTo>
                <a:lnTo>
                  <a:pt x="2651760" y="411480"/>
                </a:lnTo>
                <a:lnTo>
                  <a:pt x="2636520" y="411480"/>
                </a:lnTo>
                <a:lnTo>
                  <a:pt x="2621280" y="4191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1897380" y="3695700"/>
            <a:ext cx="2575561" cy="883921"/>
          </a:xfrm>
          <a:custGeom>
            <a:avLst/>
            <a:gdLst/>
            <a:ahLst/>
            <a:cxnLst/>
            <a:rect l="0" t="0" r="0" b="0"/>
            <a:pathLst>
              <a:path w="2575561" h="883921">
                <a:moveTo>
                  <a:pt x="2575560" y="0"/>
                </a:moveTo>
                <a:lnTo>
                  <a:pt x="2560320" y="7620"/>
                </a:lnTo>
                <a:lnTo>
                  <a:pt x="2552700" y="15240"/>
                </a:lnTo>
                <a:lnTo>
                  <a:pt x="2537460" y="22860"/>
                </a:lnTo>
                <a:lnTo>
                  <a:pt x="2522220" y="22860"/>
                </a:lnTo>
                <a:lnTo>
                  <a:pt x="2506980" y="30480"/>
                </a:lnTo>
                <a:lnTo>
                  <a:pt x="2491740" y="30480"/>
                </a:lnTo>
                <a:lnTo>
                  <a:pt x="2476500" y="38100"/>
                </a:lnTo>
                <a:lnTo>
                  <a:pt x="2461260" y="45720"/>
                </a:lnTo>
                <a:lnTo>
                  <a:pt x="2453640" y="45720"/>
                </a:lnTo>
                <a:lnTo>
                  <a:pt x="2438400" y="53340"/>
                </a:lnTo>
                <a:lnTo>
                  <a:pt x="2423160" y="53340"/>
                </a:lnTo>
                <a:lnTo>
                  <a:pt x="2407920" y="60960"/>
                </a:lnTo>
                <a:lnTo>
                  <a:pt x="2392680" y="60960"/>
                </a:lnTo>
                <a:lnTo>
                  <a:pt x="2385060" y="68580"/>
                </a:lnTo>
                <a:lnTo>
                  <a:pt x="2369820" y="68580"/>
                </a:lnTo>
                <a:lnTo>
                  <a:pt x="2354580" y="76200"/>
                </a:lnTo>
                <a:lnTo>
                  <a:pt x="2339340" y="76200"/>
                </a:lnTo>
                <a:lnTo>
                  <a:pt x="2331720" y="83820"/>
                </a:lnTo>
                <a:lnTo>
                  <a:pt x="2316480" y="83820"/>
                </a:lnTo>
                <a:lnTo>
                  <a:pt x="2301240" y="91440"/>
                </a:lnTo>
                <a:lnTo>
                  <a:pt x="2286000" y="91440"/>
                </a:lnTo>
                <a:lnTo>
                  <a:pt x="2270760" y="99060"/>
                </a:lnTo>
                <a:lnTo>
                  <a:pt x="2255520" y="99060"/>
                </a:lnTo>
                <a:lnTo>
                  <a:pt x="2240280" y="106680"/>
                </a:lnTo>
                <a:lnTo>
                  <a:pt x="2225040" y="106680"/>
                </a:lnTo>
                <a:lnTo>
                  <a:pt x="2217420" y="114300"/>
                </a:lnTo>
                <a:lnTo>
                  <a:pt x="2202180" y="114300"/>
                </a:lnTo>
                <a:lnTo>
                  <a:pt x="2186940" y="114300"/>
                </a:lnTo>
                <a:lnTo>
                  <a:pt x="2171700" y="121920"/>
                </a:lnTo>
                <a:lnTo>
                  <a:pt x="2164080" y="129540"/>
                </a:lnTo>
                <a:lnTo>
                  <a:pt x="2148840" y="129540"/>
                </a:lnTo>
                <a:lnTo>
                  <a:pt x="2133600" y="137160"/>
                </a:lnTo>
                <a:lnTo>
                  <a:pt x="2118360" y="137160"/>
                </a:lnTo>
                <a:lnTo>
                  <a:pt x="2103120" y="144780"/>
                </a:lnTo>
                <a:lnTo>
                  <a:pt x="2095500" y="144780"/>
                </a:lnTo>
                <a:lnTo>
                  <a:pt x="2080260" y="152400"/>
                </a:lnTo>
                <a:lnTo>
                  <a:pt x="2065020" y="160020"/>
                </a:lnTo>
                <a:lnTo>
                  <a:pt x="2049780" y="160020"/>
                </a:lnTo>
                <a:lnTo>
                  <a:pt x="2034540" y="167640"/>
                </a:lnTo>
                <a:lnTo>
                  <a:pt x="2019300" y="167640"/>
                </a:lnTo>
                <a:lnTo>
                  <a:pt x="2011680" y="175260"/>
                </a:lnTo>
                <a:lnTo>
                  <a:pt x="1996440" y="175260"/>
                </a:lnTo>
                <a:lnTo>
                  <a:pt x="1981200" y="182880"/>
                </a:lnTo>
                <a:lnTo>
                  <a:pt x="1965960" y="190500"/>
                </a:lnTo>
                <a:lnTo>
                  <a:pt x="1958340" y="190500"/>
                </a:lnTo>
                <a:lnTo>
                  <a:pt x="1943100" y="198120"/>
                </a:lnTo>
                <a:lnTo>
                  <a:pt x="1927860" y="198120"/>
                </a:lnTo>
                <a:lnTo>
                  <a:pt x="1912620" y="205740"/>
                </a:lnTo>
                <a:lnTo>
                  <a:pt x="1905000" y="213360"/>
                </a:lnTo>
                <a:lnTo>
                  <a:pt x="1889760" y="220980"/>
                </a:lnTo>
                <a:lnTo>
                  <a:pt x="1874520" y="228600"/>
                </a:lnTo>
                <a:lnTo>
                  <a:pt x="1859280" y="228600"/>
                </a:lnTo>
                <a:lnTo>
                  <a:pt x="1844040" y="236220"/>
                </a:lnTo>
                <a:lnTo>
                  <a:pt x="1828800" y="243840"/>
                </a:lnTo>
                <a:lnTo>
                  <a:pt x="1813560" y="243840"/>
                </a:lnTo>
                <a:lnTo>
                  <a:pt x="1798320" y="251460"/>
                </a:lnTo>
                <a:lnTo>
                  <a:pt x="1783080" y="259080"/>
                </a:lnTo>
                <a:lnTo>
                  <a:pt x="1767840" y="266700"/>
                </a:lnTo>
                <a:lnTo>
                  <a:pt x="1760220" y="266700"/>
                </a:lnTo>
                <a:lnTo>
                  <a:pt x="1744980" y="274320"/>
                </a:lnTo>
                <a:lnTo>
                  <a:pt x="1729740" y="281940"/>
                </a:lnTo>
                <a:lnTo>
                  <a:pt x="1714500" y="289560"/>
                </a:lnTo>
                <a:lnTo>
                  <a:pt x="1699260" y="297180"/>
                </a:lnTo>
                <a:lnTo>
                  <a:pt x="1676400" y="297180"/>
                </a:lnTo>
                <a:lnTo>
                  <a:pt x="1661160" y="304800"/>
                </a:lnTo>
                <a:lnTo>
                  <a:pt x="1645920" y="312420"/>
                </a:lnTo>
                <a:lnTo>
                  <a:pt x="1630680" y="320040"/>
                </a:lnTo>
                <a:lnTo>
                  <a:pt x="1615440" y="327660"/>
                </a:lnTo>
                <a:lnTo>
                  <a:pt x="1600200" y="327660"/>
                </a:lnTo>
                <a:lnTo>
                  <a:pt x="1577340" y="335280"/>
                </a:lnTo>
                <a:lnTo>
                  <a:pt x="1562100" y="342900"/>
                </a:lnTo>
                <a:lnTo>
                  <a:pt x="1539240" y="350520"/>
                </a:lnTo>
                <a:lnTo>
                  <a:pt x="1524000" y="358140"/>
                </a:lnTo>
                <a:lnTo>
                  <a:pt x="1508760" y="365760"/>
                </a:lnTo>
                <a:lnTo>
                  <a:pt x="1485900" y="365760"/>
                </a:lnTo>
                <a:lnTo>
                  <a:pt x="1470660" y="373380"/>
                </a:lnTo>
                <a:lnTo>
                  <a:pt x="1447800" y="381000"/>
                </a:lnTo>
                <a:lnTo>
                  <a:pt x="1432560" y="388620"/>
                </a:lnTo>
                <a:lnTo>
                  <a:pt x="1409700" y="396240"/>
                </a:lnTo>
                <a:lnTo>
                  <a:pt x="1386840" y="403860"/>
                </a:lnTo>
                <a:lnTo>
                  <a:pt x="1363980" y="403860"/>
                </a:lnTo>
                <a:lnTo>
                  <a:pt x="1341120" y="411480"/>
                </a:lnTo>
                <a:lnTo>
                  <a:pt x="1325880" y="419100"/>
                </a:lnTo>
                <a:lnTo>
                  <a:pt x="1303020" y="426720"/>
                </a:lnTo>
                <a:lnTo>
                  <a:pt x="1280160" y="426720"/>
                </a:lnTo>
                <a:lnTo>
                  <a:pt x="1257300" y="434340"/>
                </a:lnTo>
                <a:lnTo>
                  <a:pt x="1234440" y="441960"/>
                </a:lnTo>
                <a:lnTo>
                  <a:pt x="1219200" y="449580"/>
                </a:lnTo>
                <a:lnTo>
                  <a:pt x="1188720" y="457200"/>
                </a:lnTo>
                <a:lnTo>
                  <a:pt x="1173480" y="464820"/>
                </a:lnTo>
                <a:lnTo>
                  <a:pt x="1150620" y="472440"/>
                </a:lnTo>
                <a:lnTo>
                  <a:pt x="1127760" y="480060"/>
                </a:lnTo>
                <a:lnTo>
                  <a:pt x="1104900" y="487680"/>
                </a:lnTo>
                <a:lnTo>
                  <a:pt x="1082040" y="487680"/>
                </a:lnTo>
                <a:lnTo>
                  <a:pt x="1066800" y="502920"/>
                </a:lnTo>
                <a:lnTo>
                  <a:pt x="1036320" y="502920"/>
                </a:lnTo>
                <a:lnTo>
                  <a:pt x="1021080" y="510540"/>
                </a:lnTo>
                <a:lnTo>
                  <a:pt x="990600" y="525780"/>
                </a:lnTo>
                <a:lnTo>
                  <a:pt x="975360" y="533400"/>
                </a:lnTo>
                <a:lnTo>
                  <a:pt x="952500" y="533400"/>
                </a:lnTo>
                <a:lnTo>
                  <a:pt x="929640" y="548640"/>
                </a:lnTo>
                <a:lnTo>
                  <a:pt x="906780" y="548640"/>
                </a:lnTo>
                <a:lnTo>
                  <a:pt x="883920" y="556260"/>
                </a:lnTo>
                <a:lnTo>
                  <a:pt x="868680" y="563880"/>
                </a:lnTo>
                <a:lnTo>
                  <a:pt x="845820" y="571500"/>
                </a:lnTo>
                <a:lnTo>
                  <a:pt x="822960" y="579120"/>
                </a:lnTo>
                <a:lnTo>
                  <a:pt x="800100" y="586740"/>
                </a:lnTo>
                <a:lnTo>
                  <a:pt x="777240" y="594360"/>
                </a:lnTo>
                <a:lnTo>
                  <a:pt x="754380" y="601980"/>
                </a:lnTo>
                <a:lnTo>
                  <a:pt x="739140" y="617220"/>
                </a:lnTo>
                <a:lnTo>
                  <a:pt x="716280" y="617220"/>
                </a:lnTo>
                <a:lnTo>
                  <a:pt x="693420" y="624840"/>
                </a:lnTo>
                <a:lnTo>
                  <a:pt x="678180" y="640080"/>
                </a:lnTo>
                <a:lnTo>
                  <a:pt x="655320" y="647700"/>
                </a:lnTo>
                <a:lnTo>
                  <a:pt x="640080" y="655320"/>
                </a:lnTo>
                <a:lnTo>
                  <a:pt x="617220" y="662940"/>
                </a:lnTo>
                <a:lnTo>
                  <a:pt x="594360" y="670560"/>
                </a:lnTo>
                <a:lnTo>
                  <a:pt x="579120" y="678180"/>
                </a:lnTo>
                <a:lnTo>
                  <a:pt x="556260" y="685800"/>
                </a:lnTo>
                <a:lnTo>
                  <a:pt x="541020" y="693420"/>
                </a:lnTo>
                <a:lnTo>
                  <a:pt x="518160" y="701040"/>
                </a:lnTo>
                <a:lnTo>
                  <a:pt x="495300" y="708660"/>
                </a:lnTo>
                <a:lnTo>
                  <a:pt x="480060" y="708660"/>
                </a:lnTo>
                <a:lnTo>
                  <a:pt x="457200" y="716280"/>
                </a:lnTo>
                <a:lnTo>
                  <a:pt x="434340" y="723900"/>
                </a:lnTo>
                <a:lnTo>
                  <a:pt x="419100" y="731520"/>
                </a:lnTo>
                <a:lnTo>
                  <a:pt x="396240" y="739140"/>
                </a:lnTo>
                <a:lnTo>
                  <a:pt x="373380" y="739140"/>
                </a:lnTo>
                <a:lnTo>
                  <a:pt x="358140" y="746760"/>
                </a:lnTo>
                <a:lnTo>
                  <a:pt x="335280" y="754380"/>
                </a:lnTo>
                <a:lnTo>
                  <a:pt x="312420" y="762000"/>
                </a:lnTo>
                <a:lnTo>
                  <a:pt x="297180" y="769620"/>
                </a:lnTo>
                <a:lnTo>
                  <a:pt x="281940" y="769620"/>
                </a:lnTo>
                <a:lnTo>
                  <a:pt x="259080" y="777240"/>
                </a:lnTo>
                <a:lnTo>
                  <a:pt x="243840" y="784860"/>
                </a:lnTo>
                <a:lnTo>
                  <a:pt x="228600" y="784860"/>
                </a:lnTo>
                <a:lnTo>
                  <a:pt x="205740" y="792480"/>
                </a:lnTo>
                <a:lnTo>
                  <a:pt x="190500" y="800100"/>
                </a:lnTo>
                <a:lnTo>
                  <a:pt x="175260" y="800100"/>
                </a:lnTo>
                <a:lnTo>
                  <a:pt x="160020" y="807720"/>
                </a:lnTo>
                <a:lnTo>
                  <a:pt x="144780" y="807720"/>
                </a:lnTo>
                <a:lnTo>
                  <a:pt x="137160" y="815340"/>
                </a:lnTo>
                <a:lnTo>
                  <a:pt x="121920" y="822960"/>
                </a:lnTo>
                <a:lnTo>
                  <a:pt x="106680" y="830580"/>
                </a:lnTo>
                <a:lnTo>
                  <a:pt x="99060" y="830580"/>
                </a:lnTo>
                <a:lnTo>
                  <a:pt x="91440" y="838200"/>
                </a:lnTo>
                <a:lnTo>
                  <a:pt x="76200" y="838200"/>
                </a:lnTo>
                <a:lnTo>
                  <a:pt x="68580" y="845820"/>
                </a:lnTo>
                <a:lnTo>
                  <a:pt x="60960" y="845820"/>
                </a:lnTo>
                <a:lnTo>
                  <a:pt x="53340" y="853440"/>
                </a:lnTo>
                <a:lnTo>
                  <a:pt x="45720" y="853440"/>
                </a:lnTo>
                <a:lnTo>
                  <a:pt x="38100" y="861060"/>
                </a:lnTo>
                <a:lnTo>
                  <a:pt x="30480" y="861060"/>
                </a:lnTo>
                <a:lnTo>
                  <a:pt x="22860" y="868680"/>
                </a:lnTo>
                <a:lnTo>
                  <a:pt x="15240" y="868680"/>
                </a:lnTo>
                <a:lnTo>
                  <a:pt x="15240" y="868680"/>
                </a:lnTo>
                <a:lnTo>
                  <a:pt x="7620" y="876300"/>
                </a:lnTo>
                <a:lnTo>
                  <a:pt x="7620" y="876300"/>
                </a:lnTo>
                <a:lnTo>
                  <a:pt x="0" y="876300"/>
                </a:lnTo>
                <a:lnTo>
                  <a:pt x="0" y="883920"/>
                </a:lnTo>
                <a:lnTo>
                  <a:pt x="0" y="8839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1889760" y="3314700"/>
            <a:ext cx="3505201" cy="2385061"/>
          </a:xfrm>
          <a:custGeom>
            <a:avLst/>
            <a:gdLst/>
            <a:ahLst/>
            <a:cxnLst/>
            <a:rect l="0" t="0" r="0" b="0"/>
            <a:pathLst>
              <a:path w="3505201" h="2385061">
                <a:moveTo>
                  <a:pt x="0" y="1303020"/>
                </a:moveTo>
                <a:lnTo>
                  <a:pt x="0" y="1303020"/>
                </a:lnTo>
                <a:lnTo>
                  <a:pt x="0" y="1303020"/>
                </a:lnTo>
                <a:lnTo>
                  <a:pt x="0" y="1295400"/>
                </a:lnTo>
                <a:lnTo>
                  <a:pt x="0" y="1295400"/>
                </a:lnTo>
                <a:lnTo>
                  <a:pt x="7620" y="1295400"/>
                </a:lnTo>
                <a:lnTo>
                  <a:pt x="7620" y="1295400"/>
                </a:lnTo>
                <a:lnTo>
                  <a:pt x="7620" y="1295400"/>
                </a:lnTo>
                <a:lnTo>
                  <a:pt x="7620" y="1295400"/>
                </a:lnTo>
                <a:lnTo>
                  <a:pt x="7620" y="1295400"/>
                </a:lnTo>
                <a:lnTo>
                  <a:pt x="7620" y="1295400"/>
                </a:lnTo>
                <a:lnTo>
                  <a:pt x="15240" y="1295400"/>
                </a:lnTo>
                <a:lnTo>
                  <a:pt x="15240" y="1295400"/>
                </a:lnTo>
                <a:lnTo>
                  <a:pt x="15240" y="1295400"/>
                </a:lnTo>
                <a:lnTo>
                  <a:pt x="15240" y="1295400"/>
                </a:lnTo>
                <a:lnTo>
                  <a:pt x="22860" y="1295400"/>
                </a:lnTo>
                <a:lnTo>
                  <a:pt x="22860" y="1295400"/>
                </a:lnTo>
                <a:lnTo>
                  <a:pt x="22860" y="1295400"/>
                </a:lnTo>
                <a:lnTo>
                  <a:pt x="30480" y="1295400"/>
                </a:lnTo>
                <a:lnTo>
                  <a:pt x="38100" y="1295400"/>
                </a:lnTo>
                <a:lnTo>
                  <a:pt x="38100" y="1295400"/>
                </a:lnTo>
                <a:lnTo>
                  <a:pt x="45720" y="1303020"/>
                </a:lnTo>
                <a:lnTo>
                  <a:pt x="53340" y="1303020"/>
                </a:lnTo>
                <a:lnTo>
                  <a:pt x="53340" y="1303020"/>
                </a:lnTo>
                <a:lnTo>
                  <a:pt x="60960" y="1303020"/>
                </a:lnTo>
                <a:lnTo>
                  <a:pt x="68580" y="1303020"/>
                </a:lnTo>
                <a:lnTo>
                  <a:pt x="68580" y="1303020"/>
                </a:lnTo>
                <a:lnTo>
                  <a:pt x="76200" y="1310640"/>
                </a:lnTo>
                <a:lnTo>
                  <a:pt x="91440" y="1310640"/>
                </a:lnTo>
                <a:lnTo>
                  <a:pt x="99060" y="1310640"/>
                </a:lnTo>
                <a:lnTo>
                  <a:pt x="106680" y="1310640"/>
                </a:lnTo>
                <a:lnTo>
                  <a:pt x="106680" y="1310640"/>
                </a:lnTo>
                <a:lnTo>
                  <a:pt x="114300" y="1318260"/>
                </a:lnTo>
                <a:lnTo>
                  <a:pt x="121920" y="1318260"/>
                </a:lnTo>
                <a:lnTo>
                  <a:pt x="137160" y="1318260"/>
                </a:lnTo>
                <a:lnTo>
                  <a:pt x="144780" y="1325880"/>
                </a:lnTo>
                <a:lnTo>
                  <a:pt x="152400" y="1325880"/>
                </a:lnTo>
                <a:lnTo>
                  <a:pt x="160020" y="1333500"/>
                </a:lnTo>
                <a:lnTo>
                  <a:pt x="167640" y="1333500"/>
                </a:lnTo>
                <a:lnTo>
                  <a:pt x="175260" y="1341120"/>
                </a:lnTo>
                <a:lnTo>
                  <a:pt x="190500" y="1341120"/>
                </a:lnTo>
                <a:lnTo>
                  <a:pt x="198120" y="1341120"/>
                </a:lnTo>
                <a:lnTo>
                  <a:pt x="205740" y="1348740"/>
                </a:lnTo>
                <a:lnTo>
                  <a:pt x="213360" y="1348740"/>
                </a:lnTo>
                <a:lnTo>
                  <a:pt x="220980" y="1356360"/>
                </a:lnTo>
                <a:lnTo>
                  <a:pt x="236220" y="1356360"/>
                </a:lnTo>
                <a:lnTo>
                  <a:pt x="243840" y="1363980"/>
                </a:lnTo>
                <a:lnTo>
                  <a:pt x="259080" y="1363980"/>
                </a:lnTo>
                <a:lnTo>
                  <a:pt x="266700" y="1371600"/>
                </a:lnTo>
                <a:lnTo>
                  <a:pt x="281940" y="1371600"/>
                </a:lnTo>
                <a:lnTo>
                  <a:pt x="289560" y="1379220"/>
                </a:lnTo>
                <a:lnTo>
                  <a:pt x="297180" y="1379220"/>
                </a:lnTo>
                <a:lnTo>
                  <a:pt x="312420" y="1386840"/>
                </a:lnTo>
                <a:lnTo>
                  <a:pt x="320040" y="1394460"/>
                </a:lnTo>
                <a:lnTo>
                  <a:pt x="335280" y="1394460"/>
                </a:lnTo>
                <a:lnTo>
                  <a:pt x="350520" y="1402080"/>
                </a:lnTo>
                <a:lnTo>
                  <a:pt x="358140" y="1402080"/>
                </a:lnTo>
                <a:lnTo>
                  <a:pt x="373380" y="1409700"/>
                </a:lnTo>
                <a:lnTo>
                  <a:pt x="381000" y="1417320"/>
                </a:lnTo>
                <a:lnTo>
                  <a:pt x="396240" y="1424940"/>
                </a:lnTo>
                <a:lnTo>
                  <a:pt x="411480" y="1424940"/>
                </a:lnTo>
                <a:lnTo>
                  <a:pt x="419100" y="1432560"/>
                </a:lnTo>
                <a:lnTo>
                  <a:pt x="434340" y="1440180"/>
                </a:lnTo>
                <a:lnTo>
                  <a:pt x="449580" y="1440180"/>
                </a:lnTo>
                <a:lnTo>
                  <a:pt x="464820" y="1447800"/>
                </a:lnTo>
                <a:lnTo>
                  <a:pt x="480060" y="1455420"/>
                </a:lnTo>
                <a:lnTo>
                  <a:pt x="487680" y="1463040"/>
                </a:lnTo>
                <a:lnTo>
                  <a:pt x="502920" y="1463040"/>
                </a:lnTo>
                <a:lnTo>
                  <a:pt x="518160" y="1470660"/>
                </a:lnTo>
                <a:lnTo>
                  <a:pt x="533400" y="1478280"/>
                </a:lnTo>
                <a:lnTo>
                  <a:pt x="548640" y="1478280"/>
                </a:lnTo>
                <a:lnTo>
                  <a:pt x="556260" y="1485900"/>
                </a:lnTo>
                <a:lnTo>
                  <a:pt x="571500" y="1493520"/>
                </a:lnTo>
                <a:lnTo>
                  <a:pt x="586740" y="1493520"/>
                </a:lnTo>
                <a:lnTo>
                  <a:pt x="601980" y="1501140"/>
                </a:lnTo>
                <a:lnTo>
                  <a:pt x="617220" y="1508760"/>
                </a:lnTo>
                <a:lnTo>
                  <a:pt x="632460" y="1516380"/>
                </a:lnTo>
                <a:lnTo>
                  <a:pt x="647700" y="1516380"/>
                </a:lnTo>
                <a:lnTo>
                  <a:pt x="655320" y="1524000"/>
                </a:lnTo>
                <a:lnTo>
                  <a:pt x="670560" y="1531620"/>
                </a:lnTo>
                <a:lnTo>
                  <a:pt x="685800" y="1531620"/>
                </a:lnTo>
                <a:lnTo>
                  <a:pt x="701040" y="1539240"/>
                </a:lnTo>
                <a:lnTo>
                  <a:pt x="716280" y="1546860"/>
                </a:lnTo>
                <a:lnTo>
                  <a:pt x="731520" y="1546860"/>
                </a:lnTo>
                <a:lnTo>
                  <a:pt x="746760" y="1554480"/>
                </a:lnTo>
                <a:lnTo>
                  <a:pt x="762000" y="1562100"/>
                </a:lnTo>
                <a:lnTo>
                  <a:pt x="777240" y="1562100"/>
                </a:lnTo>
                <a:lnTo>
                  <a:pt x="792480" y="1569720"/>
                </a:lnTo>
                <a:lnTo>
                  <a:pt x="800100" y="1577340"/>
                </a:lnTo>
                <a:lnTo>
                  <a:pt x="815340" y="1584960"/>
                </a:lnTo>
                <a:lnTo>
                  <a:pt x="830580" y="1584960"/>
                </a:lnTo>
                <a:lnTo>
                  <a:pt x="845820" y="1592580"/>
                </a:lnTo>
                <a:lnTo>
                  <a:pt x="861060" y="1600200"/>
                </a:lnTo>
                <a:lnTo>
                  <a:pt x="876300" y="1600200"/>
                </a:lnTo>
                <a:lnTo>
                  <a:pt x="891540" y="1607820"/>
                </a:lnTo>
                <a:lnTo>
                  <a:pt x="906780" y="1615440"/>
                </a:lnTo>
                <a:lnTo>
                  <a:pt x="922020" y="1623060"/>
                </a:lnTo>
                <a:lnTo>
                  <a:pt x="929640" y="1630680"/>
                </a:lnTo>
                <a:lnTo>
                  <a:pt x="944880" y="1638300"/>
                </a:lnTo>
                <a:lnTo>
                  <a:pt x="960120" y="1638300"/>
                </a:lnTo>
                <a:lnTo>
                  <a:pt x="975360" y="1645920"/>
                </a:lnTo>
                <a:lnTo>
                  <a:pt x="990600" y="1653540"/>
                </a:lnTo>
                <a:lnTo>
                  <a:pt x="1005840" y="1661160"/>
                </a:lnTo>
                <a:lnTo>
                  <a:pt x="1021080" y="1661160"/>
                </a:lnTo>
                <a:lnTo>
                  <a:pt x="1036320" y="1668780"/>
                </a:lnTo>
                <a:lnTo>
                  <a:pt x="1043940" y="1676400"/>
                </a:lnTo>
                <a:lnTo>
                  <a:pt x="1059180" y="1684020"/>
                </a:lnTo>
                <a:lnTo>
                  <a:pt x="1074420" y="1684020"/>
                </a:lnTo>
                <a:lnTo>
                  <a:pt x="1089660" y="1691640"/>
                </a:lnTo>
                <a:lnTo>
                  <a:pt x="1104900" y="1699260"/>
                </a:lnTo>
                <a:lnTo>
                  <a:pt x="1120140" y="1706880"/>
                </a:lnTo>
                <a:lnTo>
                  <a:pt x="1135380" y="1714500"/>
                </a:lnTo>
                <a:lnTo>
                  <a:pt x="1150620" y="1714500"/>
                </a:lnTo>
                <a:lnTo>
                  <a:pt x="1165860" y="1722120"/>
                </a:lnTo>
                <a:lnTo>
                  <a:pt x="1173480" y="1729740"/>
                </a:lnTo>
                <a:lnTo>
                  <a:pt x="1188720" y="1729740"/>
                </a:lnTo>
                <a:lnTo>
                  <a:pt x="1203960" y="1737360"/>
                </a:lnTo>
                <a:lnTo>
                  <a:pt x="1219200" y="1744980"/>
                </a:lnTo>
                <a:lnTo>
                  <a:pt x="1234440" y="1752600"/>
                </a:lnTo>
                <a:lnTo>
                  <a:pt x="1249680" y="1760220"/>
                </a:lnTo>
                <a:lnTo>
                  <a:pt x="1264920" y="1760220"/>
                </a:lnTo>
                <a:lnTo>
                  <a:pt x="1280160" y="1767840"/>
                </a:lnTo>
                <a:lnTo>
                  <a:pt x="1287780" y="1775460"/>
                </a:lnTo>
                <a:lnTo>
                  <a:pt x="1310640" y="1783080"/>
                </a:lnTo>
                <a:lnTo>
                  <a:pt x="1318260" y="1783080"/>
                </a:lnTo>
                <a:lnTo>
                  <a:pt x="1333500" y="1790700"/>
                </a:lnTo>
                <a:lnTo>
                  <a:pt x="1348740" y="1798320"/>
                </a:lnTo>
                <a:lnTo>
                  <a:pt x="1363980" y="1798320"/>
                </a:lnTo>
                <a:lnTo>
                  <a:pt x="1371600" y="1813560"/>
                </a:lnTo>
                <a:lnTo>
                  <a:pt x="1386840" y="1813560"/>
                </a:lnTo>
                <a:lnTo>
                  <a:pt x="1402080" y="1821180"/>
                </a:lnTo>
                <a:lnTo>
                  <a:pt x="1417320" y="1828800"/>
                </a:lnTo>
                <a:lnTo>
                  <a:pt x="1424940" y="1836420"/>
                </a:lnTo>
                <a:lnTo>
                  <a:pt x="1440180" y="1836420"/>
                </a:lnTo>
                <a:lnTo>
                  <a:pt x="1455420" y="1844040"/>
                </a:lnTo>
                <a:lnTo>
                  <a:pt x="1470660" y="1851660"/>
                </a:lnTo>
                <a:lnTo>
                  <a:pt x="1478280" y="1851660"/>
                </a:lnTo>
                <a:lnTo>
                  <a:pt x="1493520" y="1859280"/>
                </a:lnTo>
                <a:lnTo>
                  <a:pt x="1508760" y="1866900"/>
                </a:lnTo>
                <a:lnTo>
                  <a:pt x="1516380" y="1866900"/>
                </a:lnTo>
                <a:lnTo>
                  <a:pt x="1531620" y="1874520"/>
                </a:lnTo>
                <a:lnTo>
                  <a:pt x="1546860" y="1882140"/>
                </a:lnTo>
                <a:lnTo>
                  <a:pt x="1554480" y="1889760"/>
                </a:lnTo>
                <a:lnTo>
                  <a:pt x="1569720" y="1897380"/>
                </a:lnTo>
                <a:lnTo>
                  <a:pt x="1577340" y="1897380"/>
                </a:lnTo>
                <a:lnTo>
                  <a:pt x="1592580" y="1905000"/>
                </a:lnTo>
                <a:lnTo>
                  <a:pt x="1600200" y="1905000"/>
                </a:lnTo>
                <a:lnTo>
                  <a:pt x="1615440" y="1912620"/>
                </a:lnTo>
                <a:lnTo>
                  <a:pt x="1623060" y="1920240"/>
                </a:lnTo>
                <a:lnTo>
                  <a:pt x="1630680" y="1927860"/>
                </a:lnTo>
                <a:lnTo>
                  <a:pt x="1645920" y="1927860"/>
                </a:lnTo>
                <a:lnTo>
                  <a:pt x="1653540" y="1935480"/>
                </a:lnTo>
                <a:lnTo>
                  <a:pt x="1668780" y="1943100"/>
                </a:lnTo>
                <a:lnTo>
                  <a:pt x="1676400" y="1950720"/>
                </a:lnTo>
                <a:lnTo>
                  <a:pt x="1684020" y="1950720"/>
                </a:lnTo>
                <a:lnTo>
                  <a:pt x="1699260" y="1958340"/>
                </a:lnTo>
                <a:lnTo>
                  <a:pt x="1706880" y="1965960"/>
                </a:lnTo>
                <a:lnTo>
                  <a:pt x="1722120" y="1965960"/>
                </a:lnTo>
                <a:lnTo>
                  <a:pt x="1729740" y="1973580"/>
                </a:lnTo>
                <a:lnTo>
                  <a:pt x="1744980" y="1981200"/>
                </a:lnTo>
                <a:lnTo>
                  <a:pt x="1752600" y="1988820"/>
                </a:lnTo>
                <a:lnTo>
                  <a:pt x="1767840" y="1988820"/>
                </a:lnTo>
                <a:lnTo>
                  <a:pt x="1775460" y="1996440"/>
                </a:lnTo>
                <a:lnTo>
                  <a:pt x="1790700" y="2004060"/>
                </a:lnTo>
                <a:lnTo>
                  <a:pt x="1798320" y="2004060"/>
                </a:lnTo>
                <a:lnTo>
                  <a:pt x="1813560" y="2011680"/>
                </a:lnTo>
                <a:lnTo>
                  <a:pt x="1821180" y="2019300"/>
                </a:lnTo>
                <a:lnTo>
                  <a:pt x="1828800" y="2026920"/>
                </a:lnTo>
                <a:lnTo>
                  <a:pt x="1844040" y="2026920"/>
                </a:lnTo>
                <a:lnTo>
                  <a:pt x="1859280" y="2034540"/>
                </a:lnTo>
                <a:lnTo>
                  <a:pt x="1866900" y="2042160"/>
                </a:lnTo>
                <a:lnTo>
                  <a:pt x="1874520" y="2049780"/>
                </a:lnTo>
                <a:lnTo>
                  <a:pt x="1889760" y="2049780"/>
                </a:lnTo>
                <a:lnTo>
                  <a:pt x="1905000" y="2057400"/>
                </a:lnTo>
                <a:lnTo>
                  <a:pt x="1912620" y="2065020"/>
                </a:lnTo>
                <a:lnTo>
                  <a:pt x="1927860" y="2065020"/>
                </a:lnTo>
                <a:lnTo>
                  <a:pt x="1943100" y="2072640"/>
                </a:lnTo>
                <a:lnTo>
                  <a:pt x="1950720" y="2080260"/>
                </a:lnTo>
                <a:lnTo>
                  <a:pt x="1965960" y="2087880"/>
                </a:lnTo>
                <a:lnTo>
                  <a:pt x="1981200" y="2087880"/>
                </a:lnTo>
                <a:lnTo>
                  <a:pt x="1996440" y="2095500"/>
                </a:lnTo>
                <a:lnTo>
                  <a:pt x="2011680" y="2103120"/>
                </a:lnTo>
                <a:lnTo>
                  <a:pt x="2019300" y="2103120"/>
                </a:lnTo>
                <a:lnTo>
                  <a:pt x="2034540" y="2110740"/>
                </a:lnTo>
                <a:lnTo>
                  <a:pt x="2049780" y="2118360"/>
                </a:lnTo>
                <a:lnTo>
                  <a:pt x="2065020" y="2125980"/>
                </a:lnTo>
                <a:lnTo>
                  <a:pt x="2080260" y="2125980"/>
                </a:lnTo>
                <a:lnTo>
                  <a:pt x="2095500" y="2133600"/>
                </a:lnTo>
                <a:lnTo>
                  <a:pt x="2103120" y="2141220"/>
                </a:lnTo>
                <a:lnTo>
                  <a:pt x="2118360" y="2148840"/>
                </a:lnTo>
                <a:lnTo>
                  <a:pt x="2133600" y="2148840"/>
                </a:lnTo>
                <a:lnTo>
                  <a:pt x="2148840" y="2156460"/>
                </a:lnTo>
                <a:lnTo>
                  <a:pt x="2156460" y="2164080"/>
                </a:lnTo>
                <a:lnTo>
                  <a:pt x="2171700" y="2164080"/>
                </a:lnTo>
                <a:lnTo>
                  <a:pt x="2179320" y="2171700"/>
                </a:lnTo>
                <a:lnTo>
                  <a:pt x="2194560" y="2171700"/>
                </a:lnTo>
                <a:lnTo>
                  <a:pt x="2202180" y="2179320"/>
                </a:lnTo>
                <a:lnTo>
                  <a:pt x="2217420" y="2186940"/>
                </a:lnTo>
                <a:lnTo>
                  <a:pt x="2225040" y="2186940"/>
                </a:lnTo>
                <a:lnTo>
                  <a:pt x="2240280" y="2194560"/>
                </a:lnTo>
                <a:lnTo>
                  <a:pt x="2247900" y="2202180"/>
                </a:lnTo>
                <a:lnTo>
                  <a:pt x="2263140" y="2202180"/>
                </a:lnTo>
                <a:lnTo>
                  <a:pt x="2270760" y="2209800"/>
                </a:lnTo>
                <a:lnTo>
                  <a:pt x="2286000" y="2217420"/>
                </a:lnTo>
                <a:lnTo>
                  <a:pt x="2293620" y="2217420"/>
                </a:lnTo>
                <a:lnTo>
                  <a:pt x="2308860" y="2225040"/>
                </a:lnTo>
                <a:lnTo>
                  <a:pt x="2316480" y="2225040"/>
                </a:lnTo>
                <a:lnTo>
                  <a:pt x="2324100" y="2232660"/>
                </a:lnTo>
                <a:lnTo>
                  <a:pt x="2339340" y="2240280"/>
                </a:lnTo>
                <a:lnTo>
                  <a:pt x="2346960" y="2240280"/>
                </a:lnTo>
                <a:lnTo>
                  <a:pt x="2354580" y="2247900"/>
                </a:lnTo>
                <a:lnTo>
                  <a:pt x="2362200" y="2255520"/>
                </a:lnTo>
                <a:lnTo>
                  <a:pt x="2377440" y="2255520"/>
                </a:lnTo>
                <a:lnTo>
                  <a:pt x="2385060" y="2263140"/>
                </a:lnTo>
                <a:lnTo>
                  <a:pt x="2392680" y="2263140"/>
                </a:lnTo>
                <a:lnTo>
                  <a:pt x="2400300" y="2270760"/>
                </a:lnTo>
                <a:lnTo>
                  <a:pt x="2415540" y="2270760"/>
                </a:lnTo>
                <a:lnTo>
                  <a:pt x="2423160" y="2278380"/>
                </a:lnTo>
                <a:lnTo>
                  <a:pt x="2430780" y="2286000"/>
                </a:lnTo>
                <a:lnTo>
                  <a:pt x="2446020" y="2286000"/>
                </a:lnTo>
                <a:lnTo>
                  <a:pt x="2453640" y="2293620"/>
                </a:lnTo>
                <a:lnTo>
                  <a:pt x="2461260" y="2293620"/>
                </a:lnTo>
                <a:lnTo>
                  <a:pt x="2468880" y="2301240"/>
                </a:lnTo>
                <a:lnTo>
                  <a:pt x="2476500" y="2308860"/>
                </a:lnTo>
                <a:lnTo>
                  <a:pt x="2491740" y="2308860"/>
                </a:lnTo>
                <a:lnTo>
                  <a:pt x="2499360" y="2316480"/>
                </a:lnTo>
                <a:lnTo>
                  <a:pt x="2506980" y="2324100"/>
                </a:lnTo>
                <a:lnTo>
                  <a:pt x="2514600" y="2324100"/>
                </a:lnTo>
                <a:lnTo>
                  <a:pt x="2522220" y="2331720"/>
                </a:lnTo>
                <a:lnTo>
                  <a:pt x="2537460" y="2331720"/>
                </a:lnTo>
                <a:lnTo>
                  <a:pt x="2545080" y="2339340"/>
                </a:lnTo>
                <a:lnTo>
                  <a:pt x="2552700" y="2339340"/>
                </a:lnTo>
                <a:lnTo>
                  <a:pt x="2552700" y="2346960"/>
                </a:lnTo>
                <a:lnTo>
                  <a:pt x="2560320" y="2346960"/>
                </a:lnTo>
                <a:lnTo>
                  <a:pt x="2567940" y="2346960"/>
                </a:lnTo>
                <a:lnTo>
                  <a:pt x="2575560" y="2354580"/>
                </a:lnTo>
                <a:lnTo>
                  <a:pt x="2575560" y="2354580"/>
                </a:lnTo>
                <a:lnTo>
                  <a:pt x="2583180" y="2362200"/>
                </a:lnTo>
                <a:lnTo>
                  <a:pt x="2590800" y="2362200"/>
                </a:lnTo>
                <a:lnTo>
                  <a:pt x="2590800" y="2362200"/>
                </a:lnTo>
                <a:lnTo>
                  <a:pt x="2598420" y="2369820"/>
                </a:lnTo>
                <a:lnTo>
                  <a:pt x="2598420" y="2369820"/>
                </a:lnTo>
                <a:lnTo>
                  <a:pt x="2606040" y="2369820"/>
                </a:lnTo>
                <a:lnTo>
                  <a:pt x="2606040" y="2369820"/>
                </a:lnTo>
                <a:lnTo>
                  <a:pt x="2613660" y="2369820"/>
                </a:lnTo>
                <a:lnTo>
                  <a:pt x="2613660" y="2377440"/>
                </a:lnTo>
                <a:lnTo>
                  <a:pt x="2613660" y="2377440"/>
                </a:lnTo>
                <a:lnTo>
                  <a:pt x="2621280" y="2377440"/>
                </a:lnTo>
                <a:lnTo>
                  <a:pt x="2621280" y="2377440"/>
                </a:lnTo>
                <a:lnTo>
                  <a:pt x="2628900" y="2377440"/>
                </a:lnTo>
                <a:lnTo>
                  <a:pt x="2628900" y="2377440"/>
                </a:lnTo>
                <a:lnTo>
                  <a:pt x="2636520" y="2377440"/>
                </a:lnTo>
                <a:lnTo>
                  <a:pt x="2636520" y="2377440"/>
                </a:lnTo>
                <a:lnTo>
                  <a:pt x="2636520" y="2377440"/>
                </a:lnTo>
                <a:lnTo>
                  <a:pt x="2644140" y="2377440"/>
                </a:lnTo>
                <a:lnTo>
                  <a:pt x="2644140" y="2377440"/>
                </a:lnTo>
                <a:lnTo>
                  <a:pt x="2644140" y="2377440"/>
                </a:lnTo>
                <a:lnTo>
                  <a:pt x="2651760" y="2377440"/>
                </a:lnTo>
                <a:lnTo>
                  <a:pt x="2651760" y="2377440"/>
                </a:lnTo>
                <a:lnTo>
                  <a:pt x="2651760" y="2377440"/>
                </a:lnTo>
                <a:lnTo>
                  <a:pt x="2659380" y="2377440"/>
                </a:lnTo>
                <a:lnTo>
                  <a:pt x="2659380" y="2377440"/>
                </a:lnTo>
                <a:lnTo>
                  <a:pt x="2659380" y="2377440"/>
                </a:lnTo>
                <a:lnTo>
                  <a:pt x="2667000" y="2377440"/>
                </a:lnTo>
                <a:lnTo>
                  <a:pt x="2667000" y="2377440"/>
                </a:lnTo>
                <a:lnTo>
                  <a:pt x="2667000" y="2377440"/>
                </a:lnTo>
                <a:lnTo>
                  <a:pt x="2674620" y="2377440"/>
                </a:lnTo>
                <a:lnTo>
                  <a:pt x="2682240" y="2377440"/>
                </a:lnTo>
                <a:lnTo>
                  <a:pt x="2682240" y="2377440"/>
                </a:lnTo>
                <a:lnTo>
                  <a:pt x="2682240" y="2385060"/>
                </a:lnTo>
                <a:lnTo>
                  <a:pt x="2682240" y="2385060"/>
                </a:lnTo>
                <a:lnTo>
                  <a:pt x="2689860" y="2385060"/>
                </a:lnTo>
                <a:lnTo>
                  <a:pt x="2689860" y="2385060"/>
                </a:lnTo>
                <a:lnTo>
                  <a:pt x="2689860" y="2385060"/>
                </a:lnTo>
                <a:lnTo>
                  <a:pt x="2697480" y="2385060"/>
                </a:lnTo>
                <a:lnTo>
                  <a:pt x="2697480" y="2385060"/>
                </a:lnTo>
                <a:lnTo>
                  <a:pt x="2697480" y="2385060"/>
                </a:lnTo>
                <a:lnTo>
                  <a:pt x="2697480" y="2385060"/>
                </a:lnTo>
                <a:lnTo>
                  <a:pt x="2697480" y="2377440"/>
                </a:lnTo>
                <a:lnTo>
                  <a:pt x="2697480" y="2377440"/>
                </a:lnTo>
                <a:lnTo>
                  <a:pt x="2697480" y="2377440"/>
                </a:lnTo>
                <a:lnTo>
                  <a:pt x="2697480" y="2377440"/>
                </a:lnTo>
                <a:lnTo>
                  <a:pt x="2697480" y="2377440"/>
                </a:lnTo>
                <a:lnTo>
                  <a:pt x="2697480" y="2377440"/>
                </a:lnTo>
                <a:lnTo>
                  <a:pt x="2697480" y="2377440"/>
                </a:lnTo>
                <a:lnTo>
                  <a:pt x="2697480" y="2377440"/>
                </a:lnTo>
                <a:lnTo>
                  <a:pt x="2697480" y="2377440"/>
                </a:lnTo>
                <a:lnTo>
                  <a:pt x="2697480" y="2377440"/>
                </a:lnTo>
                <a:lnTo>
                  <a:pt x="2697480" y="2377440"/>
                </a:lnTo>
                <a:lnTo>
                  <a:pt x="2697480" y="2377440"/>
                </a:lnTo>
                <a:lnTo>
                  <a:pt x="2697480" y="2377440"/>
                </a:lnTo>
                <a:lnTo>
                  <a:pt x="2697480" y="2377440"/>
                </a:lnTo>
                <a:lnTo>
                  <a:pt x="2697480" y="2377440"/>
                </a:lnTo>
                <a:lnTo>
                  <a:pt x="2697480" y="2377440"/>
                </a:lnTo>
                <a:lnTo>
                  <a:pt x="2697480" y="2377440"/>
                </a:lnTo>
                <a:lnTo>
                  <a:pt x="2705100" y="2377440"/>
                </a:lnTo>
                <a:lnTo>
                  <a:pt x="2705100" y="2377440"/>
                </a:lnTo>
                <a:lnTo>
                  <a:pt x="2705100" y="2377440"/>
                </a:lnTo>
                <a:lnTo>
                  <a:pt x="2705100" y="2377440"/>
                </a:lnTo>
                <a:lnTo>
                  <a:pt x="2705100" y="2377440"/>
                </a:lnTo>
                <a:lnTo>
                  <a:pt x="2705100" y="2377440"/>
                </a:lnTo>
                <a:lnTo>
                  <a:pt x="2705100" y="2377440"/>
                </a:lnTo>
                <a:lnTo>
                  <a:pt x="2705100" y="2377440"/>
                </a:lnTo>
                <a:lnTo>
                  <a:pt x="2705100" y="2377440"/>
                </a:lnTo>
                <a:lnTo>
                  <a:pt x="2705100" y="2377440"/>
                </a:lnTo>
                <a:lnTo>
                  <a:pt x="2705100" y="2377440"/>
                </a:lnTo>
                <a:lnTo>
                  <a:pt x="2705100" y="2369820"/>
                </a:lnTo>
                <a:lnTo>
                  <a:pt x="2705100" y="2369820"/>
                </a:lnTo>
                <a:lnTo>
                  <a:pt x="2705100" y="2369820"/>
                </a:lnTo>
                <a:lnTo>
                  <a:pt x="2705100" y="2362200"/>
                </a:lnTo>
                <a:lnTo>
                  <a:pt x="2705100" y="2362200"/>
                </a:lnTo>
                <a:lnTo>
                  <a:pt x="2705100" y="2354580"/>
                </a:lnTo>
                <a:lnTo>
                  <a:pt x="2705100" y="2346960"/>
                </a:lnTo>
                <a:lnTo>
                  <a:pt x="2712720" y="2346960"/>
                </a:lnTo>
                <a:lnTo>
                  <a:pt x="2712720" y="2339340"/>
                </a:lnTo>
                <a:lnTo>
                  <a:pt x="2712720" y="2331720"/>
                </a:lnTo>
                <a:lnTo>
                  <a:pt x="2712720" y="2324100"/>
                </a:lnTo>
                <a:lnTo>
                  <a:pt x="2712720" y="2316480"/>
                </a:lnTo>
                <a:lnTo>
                  <a:pt x="2712720" y="2308860"/>
                </a:lnTo>
                <a:lnTo>
                  <a:pt x="2720340" y="2301240"/>
                </a:lnTo>
                <a:lnTo>
                  <a:pt x="2720340" y="2293620"/>
                </a:lnTo>
                <a:lnTo>
                  <a:pt x="2720340" y="2286000"/>
                </a:lnTo>
                <a:lnTo>
                  <a:pt x="2727960" y="2278380"/>
                </a:lnTo>
                <a:lnTo>
                  <a:pt x="2727960" y="2270760"/>
                </a:lnTo>
                <a:lnTo>
                  <a:pt x="2735580" y="2255520"/>
                </a:lnTo>
                <a:lnTo>
                  <a:pt x="2735580" y="2247900"/>
                </a:lnTo>
                <a:lnTo>
                  <a:pt x="2735580" y="2240280"/>
                </a:lnTo>
                <a:lnTo>
                  <a:pt x="2743200" y="2232660"/>
                </a:lnTo>
                <a:lnTo>
                  <a:pt x="2743200" y="2225040"/>
                </a:lnTo>
                <a:lnTo>
                  <a:pt x="2743200" y="2209800"/>
                </a:lnTo>
                <a:lnTo>
                  <a:pt x="2750820" y="2202180"/>
                </a:lnTo>
                <a:lnTo>
                  <a:pt x="2750820" y="2186940"/>
                </a:lnTo>
                <a:lnTo>
                  <a:pt x="2758440" y="2179320"/>
                </a:lnTo>
                <a:lnTo>
                  <a:pt x="2758440" y="2171700"/>
                </a:lnTo>
                <a:lnTo>
                  <a:pt x="2766060" y="2156460"/>
                </a:lnTo>
                <a:lnTo>
                  <a:pt x="2766060" y="2148840"/>
                </a:lnTo>
                <a:lnTo>
                  <a:pt x="2773680" y="2133600"/>
                </a:lnTo>
                <a:lnTo>
                  <a:pt x="2781300" y="2125980"/>
                </a:lnTo>
                <a:lnTo>
                  <a:pt x="2788920" y="2118360"/>
                </a:lnTo>
                <a:lnTo>
                  <a:pt x="2788920" y="2103120"/>
                </a:lnTo>
                <a:lnTo>
                  <a:pt x="2796540" y="2095500"/>
                </a:lnTo>
                <a:lnTo>
                  <a:pt x="2796540" y="2080260"/>
                </a:lnTo>
                <a:lnTo>
                  <a:pt x="2804160" y="2065020"/>
                </a:lnTo>
                <a:lnTo>
                  <a:pt x="2811780" y="2057400"/>
                </a:lnTo>
                <a:lnTo>
                  <a:pt x="2811780" y="2042160"/>
                </a:lnTo>
                <a:lnTo>
                  <a:pt x="2819400" y="2034540"/>
                </a:lnTo>
                <a:lnTo>
                  <a:pt x="2827020" y="2019300"/>
                </a:lnTo>
                <a:lnTo>
                  <a:pt x="2834640" y="2011680"/>
                </a:lnTo>
                <a:lnTo>
                  <a:pt x="2834640" y="1996440"/>
                </a:lnTo>
                <a:lnTo>
                  <a:pt x="2842260" y="1981200"/>
                </a:lnTo>
                <a:lnTo>
                  <a:pt x="2842260" y="1973580"/>
                </a:lnTo>
                <a:lnTo>
                  <a:pt x="2849880" y="1958340"/>
                </a:lnTo>
                <a:lnTo>
                  <a:pt x="2857500" y="1950720"/>
                </a:lnTo>
                <a:lnTo>
                  <a:pt x="2865120" y="1935480"/>
                </a:lnTo>
                <a:lnTo>
                  <a:pt x="2865120" y="1920240"/>
                </a:lnTo>
                <a:lnTo>
                  <a:pt x="2872740" y="1905000"/>
                </a:lnTo>
                <a:lnTo>
                  <a:pt x="2880360" y="1897380"/>
                </a:lnTo>
                <a:lnTo>
                  <a:pt x="2887980" y="1882140"/>
                </a:lnTo>
                <a:lnTo>
                  <a:pt x="2887980" y="1866900"/>
                </a:lnTo>
                <a:lnTo>
                  <a:pt x="2895600" y="1851660"/>
                </a:lnTo>
                <a:lnTo>
                  <a:pt x="2903220" y="1836420"/>
                </a:lnTo>
                <a:lnTo>
                  <a:pt x="2903220" y="1828800"/>
                </a:lnTo>
                <a:lnTo>
                  <a:pt x="2910840" y="1813560"/>
                </a:lnTo>
                <a:lnTo>
                  <a:pt x="2910840" y="1798320"/>
                </a:lnTo>
                <a:lnTo>
                  <a:pt x="2918460" y="1783080"/>
                </a:lnTo>
                <a:lnTo>
                  <a:pt x="2926080" y="1767840"/>
                </a:lnTo>
                <a:lnTo>
                  <a:pt x="2933700" y="1752600"/>
                </a:lnTo>
                <a:lnTo>
                  <a:pt x="2933700" y="1744980"/>
                </a:lnTo>
                <a:lnTo>
                  <a:pt x="2941320" y="1722120"/>
                </a:lnTo>
                <a:lnTo>
                  <a:pt x="2948940" y="1714500"/>
                </a:lnTo>
                <a:lnTo>
                  <a:pt x="2948940" y="1699260"/>
                </a:lnTo>
                <a:lnTo>
                  <a:pt x="2956560" y="1684020"/>
                </a:lnTo>
                <a:lnTo>
                  <a:pt x="2964180" y="1668780"/>
                </a:lnTo>
                <a:lnTo>
                  <a:pt x="2964180" y="1653540"/>
                </a:lnTo>
                <a:lnTo>
                  <a:pt x="2971800" y="1638300"/>
                </a:lnTo>
                <a:lnTo>
                  <a:pt x="2979420" y="1623060"/>
                </a:lnTo>
                <a:lnTo>
                  <a:pt x="2987040" y="1607820"/>
                </a:lnTo>
                <a:lnTo>
                  <a:pt x="2987040" y="1600200"/>
                </a:lnTo>
                <a:lnTo>
                  <a:pt x="2994660" y="1577340"/>
                </a:lnTo>
                <a:lnTo>
                  <a:pt x="3002280" y="1562100"/>
                </a:lnTo>
                <a:lnTo>
                  <a:pt x="3009900" y="1546860"/>
                </a:lnTo>
                <a:lnTo>
                  <a:pt x="3009900" y="1539240"/>
                </a:lnTo>
                <a:lnTo>
                  <a:pt x="3017520" y="1524000"/>
                </a:lnTo>
                <a:lnTo>
                  <a:pt x="3025140" y="1508760"/>
                </a:lnTo>
                <a:lnTo>
                  <a:pt x="3032760" y="1485900"/>
                </a:lnTo>
                <a:lnTo>
                  <a:pt x="3040380" y="1470660"/>
                </a:lnTo>
                <a:lnTo>
                  <a:pt x="3040380" y="1455420"/>
                </a:lnTo>
                <a:lnTo>
                  <a:pt x="3048000" y="1440180"/>
                </a:lnTo>
                <a:lnTo>
                  <a:pt x="3055620" y="1424940"/>
                </a:lnTo>
                <a:lnTo>
                  <a:pt x="3063240" y="1409700"/>
                </a:lnTo>
                <a:lnTo>
                  <a:pt x="3063240" y="1394460"/>
                </a:lnTo>
                <a:lnTo>
                  <a:pt x="3070860" y="1379220"/>
                </a:lnTo>
                <a:lnTo>
                  <a:pt x="3078480" y="1356360"/>
                </a:lnTo>
                <a:lnTo>
                  <a:pt x="3086100" y="1341120"/>
                </a:lnTo>
                <a:lnTo>
                  <a:pt x="3093720" y="1325880"/>
                </a:lnTo>
                <a:lnTo>
                  <a:pt x="3093720" y="1310640"/>
                </a:lnTo>
                <a:lnTo>
                  <a:pt x="3101340" y="1287780"/>
                </a:lnTo>
                <a:lnTo>
                  <a:pt x="3108960" y="1272540"/>
                </a:lnTo>
                <a:lnTo>
                  <a:pt x="3108960" y="1249680"/>
                </a:lnTo>
                <a:lnTo>
                  <a:pt x="3116580" y="1234440"/>
                </a:lnTo>
                <a:lnTo>
                  <a:pt x="3124200" y="1219200"/>
                </a:lnTo>
                <a:lnTo>
                  <a:pt x="3131820" y="1203960"/>
                </a:lnTo>
                <a:lnTo>
                  <a:pt x="3139440" y="1181100"/>
                </a:lnTo>
                <a:lnTo>
                  <a:pt x="3147060" y="1165860"/>
                </a:lnTo>
                <a:lnTo>
                  <a:pt x="3154680" y="1150620"/>
                </a:lnTo>
                <a:lnTo>
                  <a:pt x="3154680" y="1127760"/>
                </a:lnTo>
                <a:lnTo>
                  <a:pt x="3162300" y="1112520"/>
                </a:lnTo>
                <a:lnTo>
                  <a:pt x="3169920" y="1097280"/>
                </a:lnTo>
                <a:lnTo>
                  <a:pt x="3177540" y="1074420"/>
                </a:lnTo>
                <a:lnTo>
                  <a:pt x="3185160" y="1059180"/>
                </a:lnTo>
                <a:lnTo>
                  <a:pt x="3192780" y="1043940"/>
                </a:lnTo>
                <a:lnTo>
                  <a:pt x="3200400" y="1021080"/>
                </a:lnTo>
                <a:lnTo>
                  <a:pt x="3208020" y="1005840"/>
                </a:lnTo>
                <a:lnTo>
                  <a:pt x="3215640" y="982980"/>
                </a:lnTo>
                <a:lnTo>
                  <a:pt x="3223260" y="967740"/>
                </a:lnTo>
                <a:lnTo>
                  <a:pt x="3230880" y="952500"/>
                </a:lnTo>
                <a:lnTo>
                  <a:pt x="3230880" y="929640"/>
                </a:lnTo>
                <a:lnTo>
                  <a:pt x="3238500" y="914400"/>
                </a:lnTo>
                <a:lnTo>
                  <a:pt x="3246120" y="899160"/>
                </a:lnTo>
                <a:lnTo>
                  <a:pt x="3253740" y="876300"/>
                </a:lnTo>
                <a:lnTo>
                  <a:pt x="3261360" y="861060"/>
                </a:lnTo>
                <a:lnTo>
                  <a:pt x="3268980" y="845820"/>
                </a:lnTo>
                <a:lnTo>
                  <a:pt x="3276600" y="822960"/>
                </a:lnTo>
                <a:lnTo>
                  <a:pt x="3276600" y="807720"/>
                </a:lnTo>
                <a:lnTo>
                  <a:pt x="3284220" y="784860"/>
                </a:lnTo>
                <a:lnTo>
                  <a:pt x="3291840" y="769620"/>
                </a:lnTo>
                <a:lnTo>
                  <a:pt x="3299460" y="754380"/>
                </a:lnTo>
                <a:lnTo>
                  <a:pt x="3307080" y="731520"/>
                </a:lnTo>
                <a:lnTo>
                  <a:pt x="3314700" y="716280"/>
                </a:lnTo>
                <a:lnTo>
                  <a:pt x="3322320" y="701040"/>
                </a:lnTo>
                <a:lnTo>
                  <a:pt x="3329940" y="685800"/>
                </a:lnTo>
                <a:lnTo>
                  <a:pt x="3329940" y="662940"/>
                </a:lnTo>
                <a:lnTo>
                  <a:pt x="3337560" y="647700"/>
                </a:lnTo>
                <a:lnTo>
                  <a:pt x="3345180" y="624840"/>
                </a:lnTo>
                <a:lnTo>
                  <a:pt x="3345180" y="609600"/>
                </a:lnTo>
                <a:lnTo>
                  <a:pt x="3352800" y="586740"/>
                </a:lnTo>
                <a:lnTo>
                  <a:pt x="3360420" y="571500"/>
                </a:lnTo>
                <a:lnTo>
                  <a:pt x="3368040" y="548640"/>
                </a:lnTo>
                <a:lnTo>
                  <a:pt x="3368040" y="533400"/>
                </a:lnTo>
                <a:lnTo>
                  <a:pt x="3375660" y="510540"/>
                </a:lnTo>
                <a:lnTo>
                  <a:pt x="3383280" y="495300"/>
                </a:lnTo>
                <a:lnTo>
                  <a:pt x="3383280" y="472440"/>
                </a:lnTo>
                <a:lnTo>
                  <a:pt x="3390900" y="457200"/>
                </a:lnTo>
                <a:lnTo>
                  <a:pt x="3398520" y="434340"/>
                </a:lnTo>
                <a:lnTo>
                  <a:pt x="3398520" y="411480"/>
                </a:lnTo>
                <a:lnTo>
                  <a:pt x="3406140" y="396240"/>
                </a:lnTo>
                <a:lnTo>
                  <a:pt x="3413760" y="373380"/>
                </a:lnTo>
                <a:lnTo>
                  <a:pt x="3421380" y="358140"/>
                </a:lnTo>
                <a:lnTo>
                  <a:pt x="3429000" y="335280"/>
                </a:lnTo>
                <a:lnTo>
                  <a:pt x="3429000" y="320040"/>
                </a:lnTo>
                <a:lnTo>
                  <a:pt x="3436620" y="297180"/>
                </a:lnTo>
                <a:lnTo>
                  <a:pt x="3444240" y="281940"/>
                </a:lnTo>
                <a:lnTo>
                  <a:pt x="3451860" y="259080"/>
                </a:lnTo>
                <a:lnTo>
                  <a:pt x="3459480" y="236220"/>
                </a:lnTo>
                <a:lnTo>
                  <a:pt x="3467100" y="220980"/>
                </a:lnTo>
                <a:lnTo>
                  <a:pt x="3467100" y="205740"/>
                </a:lnTo>
                <a:lnTo>
                  <a:pt x="3474720" y="190500"/>
                </a:lnTo>
                <a:lnTo>
                  <a:pt x="3482340" y="167640"/>
                </a:lnTo>
                <a:lnTo>
                  <a:pt x="3482340" y="152400"/>
                </a:lnTo>
                <a:lnTo>
                  <a:pt x="3489960" y="137160"/>
                </a:lnTo>
                <a:lnTo>
                  <a:pt x="3489960" y="121920"/>
                </a:lnTo>
                <a:lnTo>
                  <a:pt x="3497580" y="106680"/>
                </a:lnTo>
                <a:lnTo>
                  <a:pt x="3497580" y="91440"/>
                </a:lnTo>
                <a:lnTo>
                  <a:pt x="3497580" y="83820"/>
                </a:lnTo>
                <a:lnTo>
                  <a:pt x="3497580" y="68580"/>
                </a:lnTo>
                <a:lnTo>
                  <a:pt x="3505200" y="60960"/>
                </a:lnTo>
                <a:lnTo>
                  <a:pt x="3505200" y="45720"/>
                </a:lnTo>
                <a:lnTo>
                  <a:pt x="3505200" y="38100"/>
                </a:lnTo>
                <a:lnTo>
                  <a:pt x="3505200" y="30480"/>
                </a:lnTo>
                <a:lnTo>
                  <a:pt x="3505200" y="22860"/>
                </a:lnTo>
                <a:lnTo>
                  <a:pt x="3505200" y="15240"/>
                </a:lnTo>
                <a:lnTo>
                  <a:pt x="3505200" y="7620"/>
                </a:lnTo>
                <a:lnTo>
                  <a:pt x="3505200" y="7620"/>
                </a:lnTo>
                <a:lnTo>
                  <a:pt x="3505200" y="0"/>
                </a:lnTo>
                <a:lnTo>
                  <a:pt x="3505200" y="0"/>
                </a:lnTo>
                <a:lnTo>
                  <a:pt x="3505200" y="0"/>
                </a:lnTo>
                <a:lnTo>
                  <a:pt x="3505200" y="0"/>
                </a:lnTo>
                <a:lnTo>
                  <a:pt x="3505200" y="0"/>
                </a:lnTo>
                <a:lnTo>
                  <a:pt x="350520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21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98500"/>
            <a:ext cx="7608467" cy="536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705542"/>
            <a:ext cx="2273300" cy="171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86" y="-76200"/>
            <a:ext cx="9144000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reeform 1"/>
          <p:cNvSpPr/>
          <p:nvPr/>
        </p:nvSpPr>
        <p:spPr>
          <a:xfrm>
            <a:off x="1143000" y="1303020"/>
            <a:ext cx="304801" cy="518161"/>
          </a:xfrm>
          <a:custGeom>
            <a:avLst/>
            <a:gdLst/>
            <a:ahLst/>
            <a:cxnLst/>
            <a:rect l="0" t="0" r="0" b="0"/>
            <a:pathLst>
              <a:path w="304801" h="518161">
                <a:moveTo>
                  <a:pt x="121920" y="0"/>
                </a:moveTo>
                <a:lnTo>
                  <a:pt x="121920" y="7620"/>
                </a:lnTo>
                <a:lnTo>
                  <a:pt x="114300" y="15240"/>
                </a:lnTo>
                <a:lnTo>
                  <a:pt x="106680" y="22860"/>
                </a:lnTo>
                <a:lnTo>
                  <a:pt x="106680" y="30480"/>
                </a:lnTo>
                <a:lnTo>
                  <a:pt x="99060" y="38100"/>
                </a:lnTo>
                <a:lnTo>
                  <a:pt x="91440" y="45720"/>
                </a:lnTo>
                <a:lnTo>
                  <a:pt x="83820" y="60960"/>
                </a:lnTo>
                <a:lnTo>
                  <a:pt x="83820" y="76200"/>
                </a:lnTo>
                <a:lnTo>
                  <a:pt x="76200" y="83820"/>
                </a:lnTo>
                <a:lnTo>
                  <a:pt x="68580" y="106680"/>
                </a:lnTo>
                <a:lnTo>
                  <a:pt x="60960" y="121920"/>
                </a:lnTo>
                <a:lnTo>
                  <a:pt x="60960" y="137160"/>
                </a:lnTo>
                <a:lnTo>
                  <a:pt x="53340" y="160020"/>
                </a:lnTo>
                <a:lnTo>
                  <a:pt x="45720" y="182880"/>
                </a:lnTo>
                <a:lnTo>
                  <a:pt x="30480" y="213360"/>
                </a:lnTo>
                <a:lnTo>
                  <a:pt x="22860" y="236220"/>
                </a:lnTo>
                <a:lnTo>
                  <a:pt x="22860" y="266700"/>
                </a:lnTo>
                <a:lnTo>
                  <a:pt x="15240" y="297180"/>
                </a:lnTo>
                <a:lnTo>
                  <a:pt x="7620" y="320040"/>
                </a:lnTo>
                <a:lnTo>
                  <a:pt x="7620" y="350520"/>
                </a:lnTo>
                <a:lnTo>
                  <a:pt x="0" y="373380"/>
                </a:lnTo>
                <a:lnTo>
                  <a:pt x="0" y="396240"/>
                </a:lnTo>
                <a:lnTo>
                  <a:pt x="0" y="419100"/>
                </a:lnTo>
                <a:lnTo>
                  <a:pt x="0" y="441960"/>
                </a:lnTo>
                <a:lnTo>
                  <a:pt x="0" y="457200"/>
                </a:lnTo>
                <a:lnTo>
                  <a:pt x="7620" y="472440"/>
                </a:lnTo>
                <a:lnTo>
                  <a:pt x="15240" y="487680"/>
                </a:lnTo>
                <a:lnTo>
                  <a:pt x="22860" y="495300"/>
                </a:lnTo>
                <a:lnTo>
                  <a:pt x="30480" y="502920"/>
                </a:lnTo>
                <a:lnTo>
                  <a:pt x="38100" y="510540"/>
                </a:lnTo>
                <a:lnTo>
                  <a:pt x="60960" y="518160"/>
                </a:lnTo>
                <a:lnTo>
                  <a:pt x="76200" y="518160"/>
                </a:lnTo>
                <a:lnTo>
                  <a:pt x="99060" y="510540"/>
                </a:lnTo>
                <a:lnTo>
                  <a:pt x="114300" y="502920"/>
                </a:lnTo>
                <a:lnTo>
                  <a:pt x="137160" y="495300"/>
                </a:lnTo>
                <a:lnTo>
                  <a:pt x="160020" y="487680"/>
                </a:lnTo>
                <a:lnTo>
                  <a:pt x="182880" y="480060"/>
                </a:lnTo>
                <a:lnTo>
                  <a:pt x="205740" y="464820"/>
                </a:lnTo>
                <a:lnTo>
                  <a:pt x="228600" y="449580"/>
                </a:lnTo>
                <a:lnTo>
                  <a:pt x="251460" y="434340"/>
                </a:lnTo>
                <a:lnTo>
                  <a:pt x="266700" y="419100"/>
                </a:lnTo>
                <a:lnTo>
                  <a:pt x="281940" y="411480"/>
                </a:lnTo>
                <a:lnTo>
                  <a:pt x="297180" y="403860"/>
                </a:lnTo>
                <a:lnTo>
                  <a:pt x="297180" y="396240"/>
                </a:lnTo>
                <a:lnTo>
                  <a:pt x="304800" y="388620"/>
                </a:lnTo>
                <a:lnTo>
                  <a:pt x="304800" y="388620"/>
                </a:lnTo>
                <a:lnTo>
                  <a:pt x="304800" y="381000"/>
                </a:lnTo>
                <a:lnTo>
                  <a:pt x="304800" y="381000"/>
                </a:lnTo>
                <a:lnTo>
                  <a:pt x="297180" y="381000"/>
                </a:lnTo>
                <a:lnTo>
                  <a:pt x="289560" y="381000"/>
                </a:lnTo>
                <a:lnTo>
                  <a:pt x="281940" y="381000"/>
                </a:lnTo>
                <a:lnTo>
                  <a:pt x="266700" y="396240"/>
                </a:lnTo>
                <a:lnTo>
                  <a:pt x="259080" y="396240"/>
                </a:lnTo>
                <a:lnTo>
                  <a:pt x="236220" y="411480"/>
                </a:lnTo>
                <a:lnTo>
                  <a:pt x="220980" y="419100"/>
                </a:lnTo>
                <a:lnTo>
                  <a:pt x="205740" y="434340"/>
                </a:lnTo>
                <a:lnTo>
                  <a:pt x="190500" y="457200"/>
                </a:lnTo>
                <a:lnTo>
                  <a:pt x="175260" y="472440"/>
                </a:lnTo>
                <a:lnTo>
                  <a:pt x="167640" y="480060"/>
                </a:lnTo>
                <a:lnTo>
                  <a:pt x="160020" y="495300"/>
                </a:lnTo>
                <a:lnTo>
                  <a:pt x="152400" y="502920"/>
                </a:lnTo>
                <a:lnTo>
                  <a:pt x="152400" y="510540"/>
                </a:lnTo>
                <a:lnTo>
                  <a:pt x="160020" y="510540"/>
                </a:lnTo>
                <a:lnTo>
                  <a:pt x="167640" y="510540"/>
                </a:lnTo>
                <a:lnTo>
                  <a:pt x="175260" y="510540"/>
                </a:lnTo>
                <a:lnTo>
                  <a:pt x="190500" y="510540"/>
                </a:lnTo>
                <a:lnTo>
                  <a:pt x="205740" y="502920"/>
                </a:lnTo>
                <a:lnTo>
                  <a:pt x="228600" y="502920"/>
                </a:lnTo>
                <a:lnTo>
                  <a:pt x="251460" y="495300"/>
                </a:lnTo>
                <a:lnTo>
                  <a:pt x="281940" y="480060"/>
                </a:lnTo>
                <a:lnTo>
                  <a:pt x="281940" y="48006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2"/>
          <p:cNvSpPr/>
          <p:nvPr/>
        </p:nvSpPr>
        <p:spPr>
          <a:xfrm>
            <a:off x="1592580" y="1333500"/>
            <a:ext cx="373381" cy="419101"/>
          </a:xfrm>
          <a:custGeom>
            <a:avLst/>
            <a:gdLst/>
            <a:ahLst/>
            <a:cxnLst/>
            <a:rect l="0" t="0" r="0" b="0"/>
            <a:pathLst>
              <a:path w="373381" h="419101">
                <a:moveTo>
                  <a:pt x="106680" y="7620"/>
                </a:moveTo>
                <a:lnTo>
                  <a:pt x="106680" y="7620"/>
                </a:lnTo>
                <a:lnTo>
                  <a:pt x="99060" y="7620"/>
                </a:lnTo>
                <a:lnTo>
                  <a:pt x="99060" y="7620"/>
                </a:lnTo>
                <a:lnTo>
                  <a:pt x="99060" y="0"/>
                </a:lnTo>
                <a:lnTo>
                  <a:pt x="99060" y="7620"/>
                </a:lnTo>
                <a:lnTo>
                  <a:pt x="99060" y="7620"/>
                </a:lnTo>
                <a:lnTo>
                  <a:pt x="91440" y="15240"/>
                </a:lnTo>
                <a:lnTo>
                  <a:pt x="83820" y="22860"/>
                </a:lnTo>
                <a:lnTo>
                  <a:pt x="76200" y="30480"/>
                </a:lnTo>
                <a:lnTo>
                  <a:pt x="68580" y="45720"/>
                </a:lnTo>
                <a:lnTo>
                  <a:pt x="68580" y="60960"/>
                </a:lnTo>
                <a:lnTo>
                  <a:pt x="53340" y="76200"/>
                </a:lnTo>
                <a:lnTo>
                  <a:pt x="45720" y="91440"/>
                </a:lnTo>
                <a:lnTo>
                  <a:pt x="38100" y="114300"/>
                </a:lnTo>
                <a:lnTo>
                  <a:pt x="30480" y="137160"/>
                </a:lnTo>
                <a:lnTo>
                  <a:pt x="22860" y="167640"/>
                </a:lnTo>
                <a:lnTo>
                  <a:pt x="15240" y="190500"/>
                </a:lnTo>
                <a:lnTo>
                  <a:pt x="7620" y="213360"/>
                </a:lnTo>
                <a:lnTo>
                  <a:pt x="0" y="236220"/>
                </a:lnTo>
                <a:lnTo>
                  <a:pt x="0" y="266700"/>
                </a:lnTo>
                <a:lnTo>
                  <a:pt x="0" y="289560"/>
                </a:lnTo>
                <a:lnTo>
                  <a:pt x="0" y="312420"/>
                </a:lnTo>
                <a:lnTo>
                  <a:pt x="7620" y="327660"/>
                </a:lnTo>
                <a:lnTo>
                  <a:pt x="15240" y="350520"/>
                </a:lnTo>
                <a:lnTo>
                  <a:pt x="22860" y="365760"/>
                </a:lnTo>
                <a:lnTo>
                  <a:pt x="30480" y="381000"/>
                </a:lnTo>
                <a:lnTo>
                  <a:pt x="45720" y="396240"/>
                </a:lnTo>
                <a:lnTo>
                  <a:pt x="60960" y="403860"/>
                </a:lnTo>
                <a:lnTo>
                  <a:pt x="76200" y="411480"/>
                </a:lnTo>
                <a:lnTo>
                  <a:pt x="99060" y="419100"/>
                </a:lnTo>
                <a:lnTo>
                  <a:pt x="121920" y="419100"/>
                </a:lnTo>
                <a:lnTo>
                  <a:pt x="144780" y="419100"/>
                </a:lnTo>
                <a:lnTo>
                  <a:pt x="167640" y="411480"/>
                </a:lnTo>
                <a:lnTo>
                  <a:pt x="198120" y="403860"/>
                </a:lnTo>
                <a:lnTo>
                  <a:pt x="220980" y="396240"/>
                </a:lnTo>
                <a:lnTo>
                  <a:pt x="251460" y="388620"/>
                </a:lnTo>
                <a:lnTo>
                  <a:pt x="274320" y="373380"/>
                </a:lnTo>
                <a:lnTo>
                  <a:pt x="304800" y="358140"/>
                </a:lnTo>
                <a:lnTo>
                  <a:pt x="327660" y="342900"/>
                </a:lnTo>
                <a:lnTo>
                  <a:pt x="342900" y="335280"/>
                </a:lnTo>
                <a:lnTo>
                  <a:pt x="358140" y="320040"/>
                </a:lnTo>
                <a:lnTo>
                  <a:pt x="365760" y="312420"/>
                </a:lnTo>
                <a:lnTo>
                  <a:pt x="373380" y="304800"/>
                </a:lnTo>
                <a:lnTo>
                  <a:pt x="373380" y="297180"/>
                </a:lnTo>
                <a:lnTo>
                  <a:pt x="373380" y="289560"/>
                </a:lnTo>
                <a:lnTo>
                  <a:pt x="365760" y="281940"/>
                </a:lnTo>
                <a:lnTo>
                  <a:pt x="358140" y="281940"/>
                </a:lnTo>
                <a:lnTo>
                  <a:pt x="350520" y="274320"/>
                </a:lnTo>
                <a:lnTo>
                  <a:pt x="335280" y="274320"/>
                </a:lnTo>
                <a:lnTo>
                  <a:pt x="312420" y="274320"/>
                </a:lnTo>
                <a:lnTo>
                  <a:pt x="297180" y="281940"/>
                </a:lnTo>
                <a:lnTo>
                  <a:pt x="274320" y="289560"/>
                </a:lnTo>
                <a:lnTo>
                  <a:pt x="259080" y="297180"/>
                </a:lnTo>
                <a:lnTo>
                  <a:pt x="243840" y="304800"/>
                </a:lnTo>
                <a:lnTo>
                  <a:pt x="220980" y="312420"/>
                </a:lnTo>
                <a:lnTo>
                  <a:pt x="213360" y="327660"/>
                </a:lnTo>
                <a:lnTo>
                  <a:pt x="198120" y="335280"/>
                </a:lnTo>
                <a:lnTo>
                  <a:pt x="198120" y="342900"/>
                </a:lnTo>
                <a:lnTo>
                  <a:pt x="198120" y="350520"/>
                </a:lnTo>
                <a:lnTo>
                  <a:pt x="198120" y="358140"/>
                </a:lnTo>
                <a:lnTo>
                  <a:pt x="213360" y="365760"/>
                </a:lnTo>
                <a:lnTo>
                  <a:pt x="228600" y="365760"/>
                </a:lnTo>
                <a:lnTo>
                  <a:pt x="243840" y="373380"/>
                </a:lnTo>
                <a:lnTo>
                  <a:pt x="266700" y="381000"/>
                </a:lnTo>
                <a:lnTo>
                  <a:pt x="297180" y="381000"/>
                </a:lnTo>
                <a:lnTo>
                  <a:pt x="297180" y="38100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/>
        </p:nvSpPr>
        <p:spPr>
          <a:xfrm>
            <a:off x="7475220" y="2331720"/>
            <a:ext cx="22861" cy="182881"/>
          </a:xfrm>
          <a:custGeom>
            <a:avLst/>
            <a:gdLst/>
            <a:ahLst/>
            <a:cxnLst/>
            <a:rect l="0" t="0" r="0" b="0"/>
            <a:pathLst>
              <a:path w="22861" h="182881">
                <a:moveTo>
                  <a:pt x="22860" y="0"/>
                </a:move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15240"/>
                </a:lnTo>
                <a:lnTo>
                  <a:pt x="22860" y="22860"/>
                </a:lnTo>
                <a:lnTo>
                  <a:pt x="22860" y="30480"/>
                </a:lnTo>
                <a:lnTo>
                  <a:pt x="15241" y="30480"/>
                </a:lnTo>
                <a:lnTo>
                  <a:pt x="15241" y="38100"/>
                </a:lnTo>
                <a:lnTo>
                  <a:pt x="15241" y="45720"/>
                </a:lnTo>
                <a:lnTo>
                  <a:pt x="15241" y="53340"/>
                </a:lnTo>
                <a:lnTo>
                  <a:pt x="7620" y="68580"/>
                </a:lnTo>
                <a:lnTo>
                  <a:pt x="7620" y="76200"/>
                </a:lnTo>
                <a:lnTo>
                  <a:pt x="7620" y="83820"/>
                </a:lnTo>
                <a:lnTo>
                  <a:pt x="0" y="99060"/>
                </a:lnTo>
                <a:lnTo>
                  <a:pt x="0" y="106680"/>
                </a:lnTo>
                <a:lnTo>
                  <a:pt x="0" y="114300"/>
                </a:lnTo>
                <a:lnTo>
                  <a:pt x="0" y="121920"/>
                </a:lnTo>
                <a:lnTo>
                  <a:pt x="0" y="137160"/>
                </a:lnTo>
                <a:lnTo>
                  <a:pt x="0" y="144780"/>
                </a:lnTo>
                <a:lnTo>
                  <a:pt x="0" y="152400"/>
                </a:lnTo>
                <a:lnTo>
                  <a:pt x="0" y="160020"/>
                </a:lnTo>
                <a:lnTo>
                  <a:pt x="0" y="167640"/>
                </a:lnTo>
                <a:lnTo>
                  <a:pt x="7620" y="175260"/>
                </a:lnTo>
                <a:lnTo>
                  <a:pt x="7620" y="182880"/>
                </a:lnTo>
                <a:lnTo>
                  <a:pt x="15241" y="182880"/>
                </a:lnTo>
                <a:lnTo>
                  <a:pt x="15241" y="18288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7574280" y="2308860"/>
            <a:ext cx="160021" cy="167641"/>
          </a:xfrm>
          <a:custGeom>
            <a:avLst/>
            <a:gdLst/>
            <a:ahLst/>
            <a:cxnLst/>
            <a:rect l="0" t="0" r="0" b="0"/>
            <a:pathLst>
              <a:path w="160021" h="167641">
                <a:moveTo>
                  <a:pt x="30481" y="7620"/>
                </a:moveTo>
                <a:lnTo>
                  <a:pt x="30481" y="7620"/>
                </a:lnTo>
                <a:lnTo>
                  <a:pt x="30481" y="7620"/>
                </a:lnTo>
                <a:lnTo>
                  <a:pt x="30481" y="0"/>
                </a:lnTo>
                <a:lnTo>
                  <a:pt x="30481" y="0"/>
                </a:lnTo>
                <a:lnTo>
                  <a:pt x="30481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7620"/>
                </a:lnTo>
                <a:lnTo>
                  <a:pt x="30481" y="7620"/>
                </a:lnTo>
                <a:lnTo>
                  <a:pt x="30481" y="7620"/>
                </a:lnTo>
                <a:lnTo>
                  <a:pt x="30481" y="762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22860"/>
                </a:lnTo>
                <a:lnTo>
                  <a:pt x="15240" y="22860"/>
                </a:lnTo>
                <a:lnTo>
                  <a:pt x="15240" y="30480"/>
                </a:lnTo>
                <a:lnTo>
                  <a:pt x="15240" y="30480"/>
                </a:lnTo>
                <a:lnTo>
                  <a:pt x="7620" y="38100"/>
                </a:lnTo>
                <a:lnTo>
                  <a:pt x="7620" y="38100"/>
                </a:lnTo>
                <a:lnTo>
                  <a:pt x="7620" y="45720"/>
                </a:lnTo>
                <a:lnTo>
                  <a:pt x="0" y="4572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7620" y="53340"/>
                </a:lnTo>
                <a:lnTo>
                  <a:pt x="7620" y="53340"/>
                </a:lnTo>
                <a:lnTo>
                  <a:pt x="15240" y="53340"/>
                </a:lnTo>
                <a:lnTo>
                  <a:pt x="22860" y="53340"/>
                </a:lnTo>
                <a:lnTo>
                  <a:pt x="38100" y="53340"/>
                </a:lnTo>
                <a:lnTo>
                  <a:pt x="45720" y="53340"/>
                </a:lnTo>
                <a:lnTo>
                  <a:pt x="60960" y="53340"/>
                </a:lnTo>
                <a:lnTo>
                  <a:pt x="68581" y="53340"/>
                </a:lnTo>
                <a:lnTo>
                  <a:pt x="76200" y="53340"/>
                </a:lnTo>
                <a:lnTo>
                  <a:pt x="91440" y="60960"/>
                </a:lnTo>
                <a:lnTo>
                  <a:pt x="99060" y="68580"/>
                </a:lnTo>
                <a:lnTo>
                  <a:pt x="106681" y="68580"/>
                </a:lnTo>
                <a:lnTo>
                  <a:pt x="121920" y="76200"/>
                </a:lnTo>
                <a:lnTo>
                  <a:pt x="129540" y="83820"/>
                </a:lnTo>
                <a:lnTo>
                  <a:pt x="137160" y="91440"/>
                </a:lnTo>
                <a:lnTo>
                  <a:pt x="144781" y="99060"/>
                </a:lnTo>
                <a:lnTo>
                  <a:pt x="152400" y="106680"/>
                </a:lnTo>
                <a:lnTo>
                  <a:pt x="152400" y="114300"/>
                </a:lnTo>
                <a:lnTo>
                  <a:pt x="152400" y="121920"/>
                </a:lnTo>
                <a:lnTo>
                  <a:pt x="160020" y="129540"/>
                </a:lnTo>
                <a:lnTo>
                  <a:pt x="160020" y="137160"/>
                </a:lnTo>
                <a:lnTo>
                  <a:pt x="152400" y="144780"/>
                </a:lnTo>
                <a:lnTo>
                  <a:pt x="144781" y="152400"/>
                </a:lnTo>
                <a:lnTo>
                  <a:pt x="137160" y="160020"/>
                </a:lnTo>
                <a:lnTo>
                  <a:pt x="129540" y="160020"/>
                </a:lnTo>
                <a:lnTo>
                  <a:pt x="114300" y="167640"/>
                </a:lnTo>
                <a:lnTo>
                  <a:pt x="99060" y="167640"/>
                </a:lnTo>
                <a:lnTo>
                  <a:pt x="83820" y="167640"/>
                </a:lnTo>
                <a:lnTo>
                  <a:pt x="60960" y="160020"/>
                </a:lnTo>
                <a:lnTo>
                  <a:pt x="45720" y="160020"/>
                </a:lnTo>
                <a:lnTo>
                  <a:pt x="30481" y="152400"/>
                </a:lnTo>
                <a:lnTo>
                  <a:pt x="15240" y="144780"/>
                </a:lnTo>
                <a:lnTo>
                  <a:pt x="0" y="137160"/>
                </a:lnTo>
                <a:lnTo>
                  <a:pt x="0" y="13716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7627620" y="2278380"/>
            <a:ext cx="175261" cy="22861"/>
          </a:xfrm>
          <a:custGeom>
            <a:avLst/>
            <a:gdLst/>
            <a:ahLst/>
            <a:cxnLst/>
            <a:rect l="0" t="0" r="0" b="0"/>
            <a:pathLst>
              <a:path w="175261" h="22861">
                <a:moveTo>
                  <a:pt x="0" y="15240"/>
                </a:moveTo>
                <a:lnTo>
                  <a:pt x="0" y="15240"/>
                </a:lnTo>
                <a:lnTo>
                  <a:pt x="15241" y="7620"/>
                </a:lnTo>
                <a:lnTo>
                  <a:pt x="30480" y="0"/>
                </a:lnTo>
                <a:lnTo>
                  <a:pt x="38100" y="0"/>
                </a:lnTo>
                <a:lnTo>
                  <a:pt x="53341" y="0"/>
                </a:lnTo>
                <a:lnTo>
                  <a:pt x="60960" y="0"/>
                </a:lnTo>
                <a:lnTo>
                  <a:pt x="76200" y="0"/>
                </a:lnTo>
                <a:lnTo>
                  <a:pt x="91441" y="0"/>
                </a:lnTo>
                <a:lnTo>
                  <a:pt x="99060" y="7620"/>
                </a:lnTo>
                <a:lnTo>
                  <a:pt x="114300" y="7620"/>
                </a:lnTo>
                <a:lnTo>
                  <a:pt x="129541" y="7620"/>
                </a:lnTo>
                <a:lnTo>
                  <a:pt x="144780" y="15240"/>
                </a:lnTo>
                <a:lnTo>
                  <a:pt x="152400" y="15240"/>
                </a:lnTo>
                <a:lnTo>
                  <a:pt x="175260" y="22860"/>
                </a:lnTo>
                <a:lnTo>
                  <a:pt x="175260" y="2286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5882640" y="2194560"/>
            <a:ext cx="114301" cy="160021"/>
          </a:xfrm>
          <a:custGeom>
            <a:avLst/>
            <a:gdLst/>
            <a:ahLst/>
            <a:cxnLst/>
            <a:rect l="0" t="0" r="0" b="0"/>
            <a:pathLst>
              <a:path w="114301" h="160021">
                <a:moveTo>
                  <a:pt x="114300" y="0"/>
                </a:moveTo>
                <a:lnTo>
                  <a:pt x="114300" y="0"/>
                </a:lnTo>
                <a:lnTo>
                  <a:pt x="114300" y="0"/>
                </a:lnTo>
                <a:lnTo>
                  <a:pt x="106680" y="0"/>
                </a:lnTo>
                <a:lnTo>
                  <a:pt x="106680" y="7620"/>
                </a:lnTo>
                <a:lnTo>
                  <a:pt x="106680" y="7620"/>
                </a:lnTo>
                <a:lnTo>
                  <a:pt x="99060" y="15240"/>
                </a:lnTo>
                <a:lnTo>
                  <a:pt x="99060" y="22860"/>
                </a:lnTo>
                <a:lnTo>
                  <a:pt x="91440" y="30480"/>
                </a:lnTo>
                <a:lnTo>
                  <a:pt x="91440" y="45720"/>
                </a:lnTo>
                <a:lnTo>
                  <a:pt x="83820" y="53340"/>
                </a:lnTo>
                <a:lnTo>
                  <a:pt x="76200" y="60960"/>
                </a:lnTo>
                <a:lnTo>
                  <a:pt x="68580" y="76200"/>
                </a:lnTo>
                <a:lnTo>
                  <a:pt x="60960" y="83820"/>
                </a:lnTo>
                <a:lnTo>
                  <a:pt x="45720" y="99060"/>
                </a:lnTo>
                <a:lnTo>
                  <a:pt x="38100" y="114300"/>
                </a:lnTo>
                <a:lnTo>
                  <a:pt x="30480" y="121920"/>
                </a:lnTo>
                <a:lnTo>
                  <a:pt x="22860" y="129540"/>
                </a:lnTo>
                <a:lnTo>
                  <a:pt x="15240" y="137160"/>
                </a:lnTo>
                <a:lnTo>
                  <a:pt x="15240" y="144780"/>
                </a:lnTo>
                <a:lnTo>
                  <a:pt x="7620" y="152400"/>
                </a:lnTo>
                <a:lnTo>
                  <a:pt x="0" y="160020"/>
                </a:lnTo>
                <a:lnTo>
                  <a:pt x="0" y="16002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6012180" y="2194560"/>
            <a:ext cx="167641" cy="182881"/>
          </a:xfrm>
          <a:custGeom>
            <a:avLst/>
            <a:gdLst/>
            <a:ahLst/>
            <a:cxnLst/>
            <a:rect l="0" t="0" r="0" b="0"/>
            <a:pathLst>
              <a:path w="167641" h="182881">
                <a:moveTo>
                  <a:pt x="38100" y="0"/>
                </a:moveTo>
                <a:lnTo>
                  <a:pt x="3810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15240"/>
                </a:lnTo>
                <a:lnTo>
                  <a:pt x="45720" y="30480"/>
                </a:lnTo>
                <a:lnTo>
                  <a:pt x="45720" y="38100"/>
                </a:lnTo>
                <a:lnTo>
                  <a:pt x="45720" y="53340"/>
                </a:lnTo>
                <a:lnTo>
                  <a:pt x="38100" y="68580"/>
                </a:lnTo>
                <a:lnTo>
                  <a:pt x="38100" y="83820"/>
                </a:lnTo>
                <a:lnTo>
                  <a:pt x="38100" y="99060"/>
                </a:lnTo>
                <a:lnTo>
                  <a:pt x="30480" y="114300"/>
                </a:lnTo>
                <a:lnTo>
                  <a:pt x="30480" y="129540"/>
                </a:lnTo>
                <a:lnTo>
                  <a:pt x="30480" y="137160"/>
                </a:lnTo>
                <a:lnTo>
                  <a:pt x="38100" y="152400"/>
                </a:lnTo>
                <a:lnTo>
                  <a:pt x="45720" y="167640"/>
                </a:lnTo>
                <a:lnTo>
                  <a:pt x="53340" y="175260"/>
                </a:lnTo>
                <a:lnTo>
                  <a:pt x="60960" y="182880"/>
                </a:lnTo>
                <a:lnTo>
                  <a:pt x="68580" y="182880"/>
                </a:lnTo>
                <a:lnTo>
                  <a:pt x="83820" y="182880"/>
                </a:lnTo>
                <a:lnTo>
                  <a:pt x="99060" y="182880"/>
                </a:lnTo>
                <a:lnTo>
                  <a:pt x="114300" y="182880"/>
                </a:lnTo>
                <a:lnTo>
                  <a:pt x="129540" y="182880"/>
                </a:lnTo>
                <a:lnTo>
                  <a:pt x="137160" y="175260"/>
                </a:lnTo>
                <a:lnTo>
                  <a:pt x="144780" y="167640"/>
                </a:lnTo>
                <a:lnTo>
                  <a:pt x="152400" y="160020"/>
                </a:lnTo>
                <a:lnTo>
                  <a:pt x="160020" y="144780"/>
                </a:lnTo>
                <a:lnTo>
                  <a:pt x="167640" y="129540"/>
                </a:lnTo>
                <a:lnTo>
                  <a:pt x="167640" y="114300"/>
                </a:lnTo>
                <a:lnTo>
                  <a:pt x="160020" y="99060"/>
                </a:lnTo>
                <a:lnTo>
                  <a:pt x="160020" y="83820"/>
                </a:lnTo>
                <a:lnTo>
                  <a:pt x="152400" y="76200"/>
                </a:lnTo>
                <a:lnTo>
                  <a:pt x="144780" y="60960"/>
                </a:lnTo>
                <a:lnTo>
                  <a:pt x="129540" y="53340"/>
                </a:lnTo>
                <a:lnTo>
                  <a:pt x="114300" y="38100"/>
                </a:lnTo>
                <a:lnTo>
                  <a:pt x="99060" y="30480"/>
                </a:lnTo>
                <a:lnTo>
                  <a:pt x="83820" y="30480"/>
                </a:lnTo>
                <a:lnTo>
                  <a:pt x="60960" y="22860"/>
                </a:lnTo>
                <a:lnTo>
                  <a:pt x="45720" y="22860"/>
                </a:lnTo>
                <a:lnTo>
                  <a:pt x="38100" y="30480"/>
                </a:lnTo>
                <a:lnTo>
                  <a:pt x="22860" y="38100"/>
                </a:lnTo>
                <a:lnTo>
                  <a:pt x="15240" y="45720"/>
                </a:lnTo>
                <a:lnTo>
                  <a:pt x="7620" y="53340"/>
                </a:lnTo>
                <a:lnTo>
                  <a:pt x="0" y="68580"/>
                </a:lnTo>
                <a:lnTo>
                  <a:pt x="0" y="6858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6873240" y="2926080"/>
            <a:ext cx="114301" cy="106681"/>
          </a:xfrm>
          <a:custGeom>
            <a:avLst/>
            <a:gdLst/>
            <a:ahLst/>
            <a:cxnLst/>
            <a:rect l="0" t="0" r="0" b="0"/>
            <a:pathLst>
              <a:path w="114301" h="106681">
                <a:moveTo>
                  <a:pt x="106680" y="0"/>
                </a:moveTo>
                <a:lnTo>
                  <a:pt x="99060" y="0"/>
                </a:lnTo>
                <a:lnTo>
                  <a:pt x="99060" y="0"/>
                </a:lnTo>
                <a:lnTo>
                  <a:pt x="91440" y="0"/>
                </a:lnTo>
                <a:lnTo>
                  <a:pt x="83821" y="0"/>
                </a:lnTo>
                <a:lnTo>
                  <a:pt x="76200" y="0"/>
                </a:lnTo>
                <a:lnTo>
                  <a:pt x="68580" y="7620"/>
                </a:lnTo>
                <a:lnTo>
                  <a:pt x="60960" y="7620"/>
                </a:lnTo>
                <a:lnTo>
                  <a:pt x="53340" y="15240"/>
                </a:lnTo>
                <a:lnTo>
                  <a:pt x="38100" y="22860"/>
                </a:lnTo>
                <a:lnTo>
                  <a:pt x="30480" y="30480"/>
                </a:lnTo>
                <a:lnTo>
                  <a:pt x="22860" y="38100"/>
                </a:lnTo>
                <a:lnTo>
                  <a:pt x="15240" y="45720"/>
                </a:lnTo>
                <a:lnTo>
                  <a:pt x="7621" y="53340"/>
                </a:lnTo>
                <a:lnTo>
                  <a:pt x="0" y="60960"/>
                </a:lnTo>
                <a:lnTo>
                  <a:pt x="0" y="68580"/>
                </a:lnTo>
                <a:lnTo>
                  <a:pt x="0" y="76200"/>
                </a:lnTo>
                <a:lnTo>
                  <a:pt x="0" y="83820"/>
                </a:lnTo>
                <a:lnTo>
                  <a:pt x="7621" y="91440"/>
                </a:lnTo>
                <a:lnTo>
                  <a:pt x="15240" y="99060"/>
                </a:lnTo>
                <a:lnTo>
                  <a:pt x="22860" y="99060"/>
                </a:lnTo>
                <a:lnTo>
                  <a:pt x="30480" y="99060"/>
                </a:lnTo>
                <a:lnTo>
                  <a:pt x="45721" y="99060"/>
                </a:lnTo>
                <a:lnTo>
                  <a:pt x="60960" y="106680"/>
                </a:lnTo>
                <a:lnTo>
                  <a:pt x="68580" y="99060"/>
                </a:lnTo>
                <a:lnTo>
                  <a:pt x="83821" y="99060"/>
                </a:lnTo>
                <a:lnTo>
                  <a:pt x="91440" y="91440"/>
                </a:lnTo>
                <a:lnTo>
                  <a:pt x="99060" y="91440"/>
                </a:lnTo>
                <a:lnTo>
                  <a:pt x="106680" y="83820"/>
                </a:lnTo>
                <a:lnTo>
                  <a:pt x="106680" y="68580"/>
                </a:lnTo>
                <a:lnTo>
                  <a:pt x="114300" y="60960"/>
                </a:lnTo>
                <a:lnTo>
                  <a:pt x="114300" y="53340"/>
                </a:lnTo>
                <a:lnTo>
                  <a:pt x="106680" y="38100"/>
                </a:lnTo>
                <a:lnTo>
                  <a:pt x="106680" y="30480"/>
                </a:lnTo>
                <a:lnTo>
                  <a:pt x="106680" y="22860"/>
                </a:lnTo>
                <a:lnTo>
                  <a:pt x="99060" y="15240"/>
                </a:lnTo>
                <a:lnTo>
                  <a:pt x="91440" y="7620"/>
                </a:lnTo>
                <a:lnTo>
                  <a:pt x="83821" y="0"/>
                </a:lnTo>
                <a:lnTo>
                  <a:pt x="83821" y="0"/>
                </a:lnTo>
                <a:lnTo>
                  <a:pt x="76200" y="0"/>
                </a:lnTo>
                <a:lnTo>
                  <a:pt x="76200" y="0"/>
                </a:lnTo>
                <a:lnTo>
                  <a:pt x="68580" y="0"/>
                </a:lnTo>
                <a:lnTo>
                  <a:pt x="68580" y="0"/>
                </a:lnTo>
                <a:lnTo>
                  <a:pt x="60960" y="7620"/>
                </a:lnTo>
                <a:lnTo>
                  <a:pt x="60960" y="15240"/>
                </a:lnTo>
                <a:lnTo>
                  <a:pt x="60960" y="152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6911340" y="3009900"/>
            <a:ext cx="114301" cy="121921"/>
          </a:xfrm>
          <a:custGeom>
            <a:avLst/>
            <a:gdLst/>
            <a:ahLst/>
            <a:cxnLst/>
            <a:rect l="0" t="0" r="0" b="0"/>
            <a:pathLst>
              <a:path w="114301" h="121921">
                <a:moveTo>
                  <a:pt x="45721" y="22860"/>
                </a:move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15240"/>
                </a:lnTo>
                <a:lnTo>
                  <a:pt x="38100" y="15240"/>
                </a:lnTo>
                <a:lnTo>
                  <a:pt x="30480" y="22860"/>
                </a:lnTo>
                <a:lnTo>
                  <a:pt x="30480" y="22860"/>
                </a:lnTo>
                <a:lnTo>
                  <a:pt x="30480" y="22860"/>
                </a:lnTo>
                <a:lnTo>
                  <a:pt x="22860" y="30480"/>
                </a:lnTo>
                <a:lnTo>
                  <a:pt x="22860" y="30480"/>
                </a:lnTo>
                <a:lnTo>
                  <a:pt x="22860" y="30480"/>
                </a:lnTo>
                <a:lnTo>
                  <a:pt x="15240" y="38100"/>
                </a:lnTo>
                <a:lnTo>
                  <a:pt x="15240" y="45720"/>
                </a:lnTo>
                <a:lnTo>
                  <a:pt x="7621" y="53340"/>
                </a:lnTo>
                <a:lnTo>
                  <a:pt x="7621" y="60960"/>
                </a:lnTo>
                <a:lnTo>
                  <a:pt x="0" y="68580"/>
                </a:lnTo>
                <a:lnTo>
                  <a:pt x="0" y="83820"/>
                </a:lnTo>
                <a:lnTo>
                  <a:pt x="7621" y="91440"/>
                </a:lnTo>
                <a:lnTo>
                  <a:pt x="15240" y="99060"/>
                </a:lnTo>
                <a:lnTo>
                  <a:pt x="15240" y="106680"/>
                </a:lnTo>
                <a:lnTo>
                  <a:pt x="22860" y="106680"/>
                </a:lnTo>
                <a:lnTo>
                  <a:pt x="30480" y="114300"/>
                </a:lnTo>
                <a:lnTo>
                  <a:pt x="38100" y="121920"/>
                </a:lnTo>
                <a:lnTo>
                  <a:pt x="53340" y="121920"/>
                </a:lnTo>
                <a:lnTo>
                  <a:pt x="60960" y="121920"/>
                </a:lnTo>
                <a:lnTo>
                  <a:pt x="76200" y="121920"/>
                </a:lnTo>
                <a:lnTo>
                  <a:pt x="83821" y="121920"/>
                </a:lnTo>
                <a:lnTo>
                  <a:pt x="91440" y="114300"/>
                </a:lnTo>
                <a:lnTo>
                  <a:pt x="99060" y="106680"/>
                </a:lnTo>
                <a:lnTo>
                  <a:pt x="106680" y="99060"/>
                </a:lnTo>
                <a:lnTo>
                  <a:pt x="106680" y="91440"/>
                </a:lnTo>
                <a:lnTo>
                  <a:pt x="114300" y="83820"/>
                </a:lnTo>
                <a:lnTo>
                  <a:pt x="114300" y="68580"/>
                </a:lnTo>
                <a:lnTo>
                  <a:pt x="106680" y="60960"/>
                </a:lnTo>
                <a:lnTo>
                  <a:pt x="106680" y="45720"/>
                </a:lnTo>
                <a:lnTo>
                  <a:pt x="99060" y="38100"/>
                </a:lnTo>
                <a:lnTo>
                  <a:pt x="91440" y="30480"/>
                </a:lnTo>
                <a:lnTo>
                  <a:pt x="83821" y="22860"/>
                </a:lnTo>
                <a:lnTo>
                  <a:pt x="83821" y="15240"/>
                </a:lnTo>
                <a:lnTo>
                  <a:pt x="76200" y="7620"/>
                </a:lnTo>
                <a:lnTo>
                  <a:pt x="68580" y="7620"/>
                </a:lnTo>
                <a:lnTo>
                  <a:pt x="60960" y="0"/>
                </a:lnTo>
                <a:lnTo>
                  <a:pt x="6096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2171700" y="1470660"/>
            <a:ext cx="175261" cy="7621"/>
          </a:xfrm>
          <a:custGeom>
            <a:avLst/>
            <a:gdLst/>
            <a:ahLst/>
            <a:cxnLst/>
            <a:rect l="0" t="0" r="0" b="0"/>
            <a:pathLst>
              <a:path w="175261" h="7621">
                <a:moveTo>
                  <a:pt x="762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53340" y="0"/>
                </a:lnTo>
                <a:lnTo>
                  <a:pt x="68580" y="7620"/>
                </a:lnTo>
                <a:lnTo>
                  <a:pt x="83820" y="7620"/>
                </a:lnTo>
                <a:lnTo>
                  <a:pt x="106680" y="0"/>
                </a:lnTo>
                <a:lnTo>
                  <a:pt x="121920" y="0"/>
                </a:lnTo>
                <a:lnTo>
                  <a:pt x="137160" y="0"/>
                </a:lnTo>
                <a:lnTo>
                  <a:pt x="152400" y="0"/>
                </a:lnTo>
                <a:lnTo>
                  <a:pt x="175260" y="0"/>
                </a:lnTo>
                <a:lnTo>
                  <a:pt x="17526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2186940" y="1562100"/>
            <a:ext cx="152401" cy="7621"/>
          </a:xfrm>
          <a:custGeom>
            <a:avLst/>
            <a:gdLst/>
            <a:ahLst/>
            <a:cxnLst/>
            <a:rect l="0" t="0" r="0" b="0"/>
            <a:pathLst>
              <a:path w="152401" h="762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7620" y="7620"/>
                </a:lnTo>
                <a:lnTo>
                  <a:pt x="15240" y="7620"/>
                </a:lnTo>
                <a:lnTo>
                  <a:pt x="30480" y="7620"/>
                </a:lnTo>
                <a:lnTo>
                  <a:pt x="45720" y="7620"/>
                </a:lnTo>
                <a:lnTo>
                  <a:pt x="68580" y="0"/>
                </a:lnTo>
                <a:lnTo>
                  <a:pt x="91440" y="0"/>
                </a:lnTo>
                <a:lnTo>
                  <a:pt x="114300" y="0"/>
                </a:lnTo>
                <a:lnTo>
                  <a:pt x="152400" y="0"/>
                </a:lnTo>
                <a:lnTo>
                  <a:pt x="15240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2712720" y="1363980"/>
            <a:ext cx="205741" cy="251461"/>
          </a:xfrm>
          <a:custGeom>
            <a:avLst/>
            <a:gdLst/>
            <a:ahLst/>
            <a:cxnLst/>
            <a:rect l="0" t="0" r="0" b="0"/>
            <a:pathLst>
              <a:path w="205741" h="251461">
                <a:moveTo>
                  <a:pt x="15240" y="22860"/>
                </a:moveTo>
                <a:lnTo>
                  <a:pt x="15240" y="22860"/>
                </a:lnTo>
                <a:lnTo>
                  <a:pt x="15240" y="2286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22860" y="15240"/>
                </a:lnTo>
                <a:lnTo>
                  <a:pt x="30480" y="7620"/>
                </a:lnTo>
                <a:lnTo>
                  <a:pt x="45720" y="7620"/>
                </a:lnTo>
                <a:lnTo>
                  <a:pt x="60960" y="0"/>
                </a:lnTo>
                <a:lnTo>
                  <a:pt x="76200" y="0"/>
                </a:lnTo>
                <a:lnTo>
                  <a:pt x="83820" y="0"/>
                </a:lnTo>
                <a:lnTo>
                  <a:pt x="106680" y="0"/>
                </a:lnTo>
                <a:lnTo>
                  <a:pt x="121920" y="0"/>
                </a:lnTo>
                <a:lnTo>
                  <a:pt x="129540" y="0"/>
                </a:lnTo>
                <a:lnTo>
                  <a:pt x="144780" y="7620"/>
                </a:lnTo>
                <a:lnTo>
                  <a:pt x="160020" y="7620"/>
                </a:lnTo>
                <a:lnTo>
                  <a:pt x="167640" y="15240"/>
                </a:lnTo>
                <a:lnTo>
                  <a:pt x="167640" y="22860"/>
                </a:lnTo>
                <a:lnTo>
                  <a:pt x="175260" y="30480"/>
                </a:lnTo>
                <a:lnTo>
                  <a:pt x="175260" y="38100"/>
                </a:lnTo>
                <a:lnTo>
                  <a:pt x="167640" y="45720"/>
                </a:lnTo>
                <a:lnTo>
                  <a:pt x="160020" y="60960"/>
                </a:lnTo>
                <a:lnTo>
                  <a:pt x="152400" y="76200"/>
                </a:lnTo>
                <a:lnTo>
                  <a:pt x="137160" y="91440"/>
                </a:lnTo>
                <a:lnTo>
                  <a:pt x="114300" y="106680"/>
                </a:lnTo>
                <a:lnTo>
                  <a:pt x="99060" y="121920"/>
                </a:lnTo>
                <a:lnTo>
                  <a:pt x="76200" y="137160"/>
                </a:lnTo>
                <a:lnTo>
                  <a:pt x="53340" y="160020"/>
                </a:lnTo>
                <a:lnTo>
                  <a:pt x="38100" y="175260"/>
                </a:lnTo>
                <a:lnTo>
                  <a:pt x="22860" y="182880"/>
                </a:lnTo>
                <a:lnTo>
                  <a:pt x="15240" y="198120"/>
                </a:lnTo>
                <a:lnTo>
                  <a:pt x="0" y="213360"/>
                </a:lnTo>
                <a:lnTo>
                  <a:pt x="0" y="220980"/>
                </a:lnTo>
                <a:lnTo>
                  <a:pt x="0" y="228600"/>
                </a:lnTo>
                <a:lnTo>
                  <a:pt x="7620" y="236220"/>
                </a:lnTo>
                <a:lnTo>
                  <a:pt x="15240" y="243840"/>
                </a:lnTo>
                <a:lnTo>
                  <a:pt x="22860" y="251460"/>
                </a:lnTo>
                <a:lnTo>
                  <a:pt x="45720" y="251460"/>
                </a:lnTo>
                <a:lnTo>
                  <a:pt x="68580" y="251460"/>
                </a:lnTo>
                <a:lnTo>
                  <a:pt x="83820" y="251460"/>
                </a:lnTo>
                <a:lnTo>
                  <a:pt x="114300" y="243840"/>
                </a:lnTo>
                <a:lnTo>
                  <a:pt x="137160" y="243840"/>
                </a:lnTo>
                <a:lnTo>
                  <a:pt x="167640" y="236220"/>
                </a:lnTo>
                <a:lnTo>
                  <a:pt x="205740" y="228600"/>
                </a:lnTo>
                <a:lnTo>
                  <a:pt x="205740" y="22860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3002280" y="1371600"/>
            <a:ext cx="297181" cy="243841"/>
          </a:xfrm>
          <a:custGeom>
            <a:avLst/>
            <a:gdLst/>
            <a:ahLst/>
            <a:cxnLst/>
            <a:rect l="0" t="0" r="0" b="0"/>
            <a:pathLst>
              <a:path w="297181" h="243841">
                <a:moveTo>
                  <a:pt x="53340" y="15240"/>
                </a:moveTo>
                <a:lnTo>
                  <a:pt x="53340" y="7620"/>
                </a:lnTo>
                <a:lnTo>
                  <a:pt x="45720" y="7620"/>
                </a:lnTo>
                <a:lnTo>
                  <a:pt x="45720" y="7620"/>
                </a:lnTo>
                <a:lnTo>
                  <a:pt x="38100" y="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7620"/>
                </a:lnTo>
                <a:lnTo>
                  <a:pt x="30480" y="22860"/>
                </a:lnTo>
                <a:lnTo>
                  <a:pt x="22860" y="30480"/>
                </a:lnTo>
                <a:lnTo>
                  <a:pt x="22860" y="45720"/>
                </a:lnTo>
                <a:lnTo>
                  <a:pt x="15240" y="60960"/>
                </a:lnTo>
                <a:lnTo>
                  <a:pt x="7620" y="76200"/>
                </a:lnTo>
                <a:lnTo>
                  <a:pt x="7620" y="99060"/>
                </a:lnTo>
                <a:lnTo>
                  <a:pt x="0" y="121920"/>
                </a:lnTo>
                <a:lnTo>
                  <a:pt x="0" y="137160"/>
                </a:lnTo>
                <a:lnTo>
                  <a:pt x="0" y="160020"/>
                </a:lnTo>
                <a:lnTo>
                  <a:pt x="0" y="182880"/>
                </a:lnTo>
                <a:lnTo>
                  <a:pt x="7620" y="198120"/>
                </a:lnTo>
                <a:lnTo>
                  <a:pt x="22860" y="213360"/>
                </a:lnTo>
                <a:lnTo>
                  <a:pt x="30480" y="220980"/>
                </a:lnTo>
                <a:lnTo>
                  <a:pt x="53340" y="228600"/>
                </a:lnTo>
                <a:lnTo>
                  <a:pt x="68580" y="236220"/>
                </a:lnTo>
                <a:lnTo>
                  <a:pt x="91440" y="243840"/>
                </a:lnTo>
                <a:lnTo>
                  <a:pt x="114300" y="243840"/>
                </a:lnTo>
                <a:lnTo>
                  <a:pt x="137160" y="243840"/>
                </a:lnTo>
                <a:lnTo>
                  <a:pt x="167640" y="236220"/>
                </a:lnTo>
                <a:lnTo>
                  <a:pt x="190500" y="228600"/>
                </a:lnTo>
                <a:lnTo>
                  <a:pt x="220980" y="228600"/>
                </a:lnTo>
                <a:lnTo>
                  <a:pt x="236220" y="213360"/>
                </a:lnTo>
                <a:lnTo>
                  <a:pt x="259080" y="198120"/>
                </a:lnTo>
                <a:lnTo>
                  <a:pt x="274320" y="182880"/>
                </a:lnTo>
                <a:lnTo>
                  <a:pt x="281940" y="167640"/>
                </a:lnTo>
                <a:lnTo>
                  <a:pt x="297180" y="144780"/>
                </a:lnTo>
                <a:lnTo>
                  <a:pt x="297180" y="121920"/>
                </a:lnTo>
                <a:lnTo>
                  <a:pt x="297180" y="106680"/>
                </a:lnTo>
                <a:lnTo>
                  <a:pt x="297180" y="83820"/>
                </a:lnTo>
                <a:lnTo>
                  <a:pt x="289560" y="68580"/>
                </a:lnTo>
                <a:lnTo>
                  <a:pt x="281940" y="53340"/>
                </a:lnTo>
                <a:lnTo>
                  <a:pt x="281940" y="38100"/>
                </a:lnTo>
                <a:lnTo>
                  <a:pt x="266700" y="30480"/>
                </a:lnTo>
                <a:lnTo>
                  <a:pt x="259080" y="22860"/>
                </a:lnTo>
                <a:lnTo>
                  <a:pt x="243840" y="15240"/>
                </a:lnTo>
                <a:lnTo>
                  <a:pt x="228600" y="7620"/>
                </a:lnTo>
                <a:lnTo>
                  <a:pt x="213360" y="7620"/>
                </a:lnTo>
                <a:lnTo>
                  <a:pt x="198120" y="7620"/>
                </a:lnTo>
                <a:lnTo>
                  <a:pt x="175260" y="15240"/>
                </a:lnTo>
                <a:lnTo>
                  <a:pt x="160020" y="22860"/>
                </a:lnTo>
                <a:lnTo>
                  <a:pt x="152400" y="30480"/>
                </a:lnTo>
                <a:lnTo>
                  <a:pt x="137160" y="45720"/>
                </a:lnTo>
                <a:lnTo>
                  <a:pt x="129540" y="60960"/>
                </a:lnTo>
                <a:lnTo>
                  <a:pt x="121920" y="76200"/>
                </a:lnTo>
                <a:lnTo>
                  <a:pt x="121920" y="83820"/>
                </a:lnTo>
                <a:lnTo>
                  <a:pt x="121920" y="106680"/>
                </a:lnTo>
                <a:lnTo>
                  <a:pt x="121920" y="10668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3459480" y="1371600"/>
            <a:ext cx="53341" cy="190501"/>
          </a:xfrm>
          <a:custGeom>
            <a:avLst/>
            <a:gdLst/>
            <a:ahLst/>
            <a:cxnLst/>
            <a:rect l="0" t="0" r="0" b="0"/>
            <a:pathLst>
              <a:path w="53341" h="19050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7620"/>
                </a:lnTo>
                <a:lnTo>
                  <a:pt x="22860" y="15240"/>
                </a:lnTo>
                <a:lnTo>
                  <a:pt x="30480" y="22860"/>
                </a:lnTo>
                <a:lnTo>
                  <a:pt x="38100" y="30480"/>
                </a:lnTo>
                <a:lnTo>
                  <a:pt x="38100" y="38100"/>
                </a:lnTo>
                <a:lnTo>
                  <a:pt x="45720" y="53340"/>
                </a:lnTo>
                <a:lnTo>
                  <a:pt x="45720" y="68580"/>
                </a:lnTo>
                <a:lnTo>
                  <a:pt x="53340" y="83820"/>
                </a:lnTo>
                <a:lnTo>
                  <a:pt x="53340" y="106680"/>
                </a:lnTo>
                <a:lnTo>
                  <a:pt x="53340" y="121920"/>
                </a:lnTo>
                <a:lnTo>
                  <a:pt x="53340" y="144780"/>
                </a:lnTo>
                <a:lnTo>
                  <a:pt x="53340" y="160020"/>
                </a:lnTo>
                <a:lnTo>
                  <a:pt x="45720" y="175260"/>
                </a:lnTo>
                <a:lnTo>
                  <a:pt x="45720" y="190500"/>
                </a:lnTo>
                <a:lnTo>
                  <a:pt x="45720" y="19050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3436620" y="1470660"/>
            <a:ext cx="190501" cy="45721"/>
          </a:xfrm>
          <a:custGeom>
            <a:avLst/>
            <a:gdLst/>
            <a:ahLst/>
            <a:cxnLst/>
            <a:rect l="0" t="0" r="0" b="0"/>
            <a:pathLst>
              <a:path w="190501" h="45721">
                <a:moveTo>
                  <a:pt x="0" y="45720"/>
                </a:moveTo>
                <a:lnTo>
                  <a:pt x="0" y="38100"/>
                </a:lnTo>
                <a:lnTo>
                  <a:pt x="7620" y="30480"/>
                </a:lnTo>
                <a:lnTo>
                  <a:pt x="15240" y="22860"/>
                </a:lnTo>
                <a:lnTo>
                  <a:pt x="22860" y="15240"/>
                </a:lnTo>
                <a:lnTo>
                  <a:pt x="30480" y="15240"/>
                </a:lnTo>
                <a:lnTo>
                  <a:pt x="45720" y="15240"/>
                </a:lnTo>
                <a:lnTo>
                  <a:pt x="60960" y="7620"/>
                </a:lnTo>
                <a:lnTo>
                  <a:pt x="76200" y="7620"/>
                </a:lnTo>
                <a:lnTo>
                  <a:pt x="91440" y="7620"/>
                </a:lnTo>
                <a:lnTo>
                  <a:pt x="114300" y="7620"/>
                </a:lnTo>
                <a:lnTo>
                  <a:pt x="129540" y="0"/>
                </a:lnTo>
                <a:lnTo>
                  <a:pt x="144780" y="0"/>
                </a:lnTo>
                <a:lnTo>
                  <a:pt x="160020" y="0"/>
                </a:lnTo>
                <a:lnTo>
                  <a:pt x="190500" y="0"/>
                </a:lnTo>
                <a:lnTo>
                  <a:pt x="19050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3756660" y="1333500"/>
            <a:ext cx="251461" cy="243841"/>
          </a:xfrm>
          <a:custGeom>
            <a:avLst/>
            <a:gdLst/>
            <a:ahLst/>
            <a:cxnLst/>
            <a:rect l="0" t="0" r="0" b="0"/>
            <a:pathLst>
              <a:path w="251461" h="243841">
                <a:moveTo>
                  <a:pt x="38100" y="15240"/>
                </a:moveTo>
                <a:lnTo>
                  <a:pt x="38100" y="7620"/>
                </a:lnTo>
                <a:lnTo>
                  <a:pt x="38100" y="7620"/>
                </a:lnTo>
                <a:lnTo>
                  <a:pt x="45720" y="7620"/>
                </a:lnTo>
                <a:lnTo>
                  <a:pt x="53340" y="762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0"/>
                </a:lnTo>
                <a:lnTo>
                  <a:pt x="114300" y="0"/>
                </a:lnTo>
                <a:lnTo>
                  <a:pt x="137160" y="0"/>
                </a:lnTo>
                <a:lnTo>
                  <a:pt x="144780" y="0"/>
                </a:lnTo>
                <a:lnTo>
                  <a:pt x="160020" y="0"/>
                </a:lnTo>
                <a:lnTo>
                  <a:pt x="175260" y="0"/>
                </a:lnTo>
                <a:lnTo>
                  <a:pt x="190500" y="7620"/>
                </a:lnTo>
                <a:lnTo>
                  <a:pt x="198120" y="7620"/>
                </a:lnTo>
                <a:lnTo>
                  <a:pt x="205740" y="7620"/>
                </a:lnTo>
                <a:lnTo>
                  <a:pt x="205740" y="15240"/>
                </a:lnTo>
                <a:lnTo>
                  <a:pt x="205740" y="15240"/>
                </a:lnTo>
                <a:lnTo>
                  <a:pt x="205740" y="22860"/>
                </a:lnTo>
                <a:lnTo>
                  <a:pt x="205740" y="30480"/>
                </a:lnTo>
                <a:lnTo>
                  <a:pt x="198120" y="38100"/>
                </a:lnTo>
                <a:lnTo>
                  <a:pt x="182880" y="45720"/>
                </a:lnTo>
                <a:lnTo>
                  <a:pt x="167640" y="53340"/>
                </a:lnTo>
                <a:lnTo>
                  <a:pt x="152400" y="60960"/>
                </a:lnTo>
                <a:lnTo>
                  <a:pt x="137160" y="68580"/>
                </a:lnTo>
                <a:lnTo>
                  <a:pt x="121920" y="76200"/>
                </a:lnTo>
                <a:lnTo>
                  <a:pt x="106680" y="83820"/>
                </a:lnTo>
                <a:lnTo>
                  <a:pt x="91440" y="83820"/>
                </a:lnTo>
                <a:lnTo>
                  <a:pt x="83820" y="91440"/>
                </a:lnTo>
                <a:lnTo>
                  <a:pt x="83820" y="99060"/>
                </a:lnTo>
                <a:lnTo>
                  <a:pt x="83820" y="99060"/>
                </a:lnTo>
                <a:lnTo>
                  <a:pt x="83820" y="106680"/>
                </a:lnTo>
                <a:lnTo>
                  <a:pt x="91440" y="114300"/>
                </a:lnTo>
                <a:lnTo>
                  <a:pt x="99060" y="114300"/>
                </a:lnTo>
                <a:lnTo>
                  <a:pt x="114300" y="121920"/>
                </a:lnTo>
                <a:lnTo>
                  <a:pt x="129540" y="121920"/>
                </a:lnTo>
                <a:lnTo>
                  <a:pt x="152400" y="129540"/>
                </a:lnTo>
                <a:lnTo>
                  <a:pt x="167640" y="137160"/>
                </a:lnTo>
                <a:lnTo>
                  <a:pt x="182880" y="137160"/>
                </a:lnTo>
                <a:lnTo>
                  <a:pt x="198120" y="144780"/>
                </a:lnTo>
                <a:lnTo>
                  <a:pt x="213360" y="152400"/>
                </a:lnTo>
                <a:lnTo>
                  <a:pt x="228600" y="152400"/>
                </a:lnTo>
                <a:lnTo>
                  <a:pt x="236220" y="160020"/>
                </a:lnTo>
                <a:lnTo>
                  <a:pt x="243840" y="167640"/>
                </a:lnTo>
                <a:lnTo>
                  <a:pt x="251460" y="175260"/>
                </a:lnTo>
                <a:lnTo>
                  <a:pt x="251460" y="182880"/>
                </a:lnTo>
                <a:lnTo>
                  <a:pt x="251460" y="190500"/>
                </a:lnTo>
                <a:lnTo>
                  <a:pt x="251460" y="198120"/>
                </a:lnTo>
                <a:lnTo>
                  <a:pt x="243840" y="205740"/>
                </a:lnTo>
                <a:lnTo>
                  <a:pt x="228600" y="213360"/>
                </a:lnTo>
                <a:lnTo>
                  <a:pt x="213360" y="213360"/>
                </a:lnTo>
                <a:lnTo>
                  <a:pt x="198120" y="220980"/>
                </a:lnTo>
                <a:lnTo>
                  <a:pt x="182880" y="228600"/>
                </a:lnTo>
                <a:lnTo>
                  <a:pt x="160020" y="228600"/>
                </a:lnTo>
                <a:lnTo>
                  <a:pt x="137160" y="236220"/>
                </a:lnTo>
                <a:lnTo>
                  <a:pt x="106680" y="236220"/>
                </a:lnTo>
                <a:lnTo>
                  <a:pt x="91440" y="243840"/>
                </a:lnTo>
                <a:lnTo>
                  <a:pt x="60960" y="243840"/>
                </a:lnTo>
                <a:lnTo>
                  <a:pt x="45720" y="243840"/>
                </a:lnTo>
                <a:lnTo>
                  <a:pt x="22860" y="243840"/>
                </a:lnTo>
                <a:lnTo>
                  <a:pt x="0" y="243840"/>
                </a:lnTo>
                <a:lnTo>
                  <a:pt x="0" y="2438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4061460" y="1318260"/>
            <a:ext cx="213361" cy="205741"/>
          </a:xfrm>
          <a:custGeom>
            <a:avLst/>
            <a:gdLst/>
            <a:ahLst/>
            <a:cxnLst/>
            <a:rect l="0" t="0" r="0" b="0"/>
            <a:pathLst>
              <a:path w="213361" h="205741">
                <a:moveTo>
                  <a:pt x="60960" y="0"/>
                </a:move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53340" y="7620"/>
                </a:lnTo>
                <a:lnTo>
                  <a:pt x="53340" y="7620"/>
                </a:lnTo>
                <a:lnTo>
                  <a:pt x="53340" y="7620"/>
                </a:lnTo>
                <a:lnTo>
                  <a:pt x="45720" y="15240"/>
                </a:lnTo>
                <a:lnTo>
                  <a:pt x="45720" y="22860"/>
                </a:lnTo>
                <a:lnTo>
                  <a:pt x="45720" y="22860"/>
                </a:lnTo>
                <a:lnTo>
                  <a:pt x="38100" y="30480"/>
                </a:lnTo>
                <a:lnTo>
                  <a:pt x="30480" y="45720"/>
                </a:lnTo>
                <a:lnTo>
                  <a:pt x="22860" y="53340"/>
                </a:lnTo>
                <a:lnTo>
                  <a:pt x="22860" y="60960"/>
                </a:lnTo>
                <a:lnTo>
                  <a:pt x="15240" y="68580"/>
                </a:lnTo>
                <a:lnTo>
                  <a:pt x="7620" y="83820"/>
                </a:lnTo>
                <a:lnTo>
                  <a:pt x="7620" y="99060"/>
                </a:lnTo>
                <a:lnTo>
                  <a:pt x="0" y="106680"/>
                </a:lnTo>
                <a:lnTo>
                  <a:pt x="0" y="121920"/>
                </a:lnTo>
                <a:lnTo>
                  <a:pt x="0" y="129540"/>
                </a:lnTo>
                <a:lnTo>
                  <a:pt x="0" y="144780"/>
                </a:lnTo>
                <a:lnTo>
                  <a:pt x="7620" y="152400"/>
                </a:lnTo>
                <a:lnTo>
                  <a:pt x="7620" y="167640"/>
                </a:lnTo>
                <a:lnTo>
                  <a:pt x="15240" y="175260"/>
                </a:lnTo>
                <a:lnTo>
                  <a:pt x="22860" y="182880"/>
                </a:lnTo>
                <a:lnTo>
                  <a:pt x="30480" y="190500"/>
                </a:lnTo>
                <a:lnTo>
                  <a:pt x="38100" y="198120"/>
                </a:lnTo>
                <a:lnTo>
                  <a:pt x="45720" y="198120"/>
                </a:lnTo>
                <a:lnTo>
                  <a:pt x="60960" y="205740"/>
                </a:lnTo>
                <a:lnTo>
                  <a:pt x="76200" y="205740"/>
                </a:lnTo>
                <a:lnTo>
                  <a:pt x="83820" y="205740"/>
                </a:lnTo>
                <a:lnTo>
                  <a:pt x="99060" y="205740"/>
                </a:lnTo>
                <a:lnTo>
                  <a:pt x="114300" y="205740"/>
                </a:lnTo>
                <a:lnTo>
                  <a:pt x="129540" y="198120"/>
                </a:lnTo>
                <a:lnTo>
                  <a:pt x="144780" y="190500"/>
                </a:lnTo>
                <a:lnTo>
                  <a:pt x="152400" y="182880"/>
                </a:lnTo>
                <a:lnTo>
                  <a:pt x="167640" y="175260"/>
                </a:lnTo>
                <a:lnTo>
                  <a:pt x="175260" y="167640"/>
                </a:lnTo>
                <a:lnTo>
                  <a:pt x="190500" y="160020"/>
                </a:lnTo>
                <a:lnTo>
                  <a:pt x="198120" y="144780"/>
                </a:lnTo>
                <a:lnTo>
                  <a:pt x="205740" y="137160"/>
                </a:lnTo>
                <a:lnTo>
                  <a:pt x="205740" y="121920"/>
                </a:lnTo>
                <a:lnTo>
                  <a:pt x="213360" y="114300"/>
                </a:lnTo>
                <a:lnTo>
                  <a:pt x="213360" y="99060"/>
                </a:lnTo>
                <a:lnTo>
                  <a:pt x="205740" y="83820"/>
                </a:lnTo>
                <a:lnTo>
                  <a:pt x="205740" y="76200"/>
                </a:lnTo>
                <a:lnTo>
                  <a:pt x="198120" y="60960"/>
                </a:lnTo>
                <a:lnTo>
                  <a:pt x="198120" y="53340"/>
                </a:lnTo>
                <a:lnTo>
                  <a:pt x="182880" y="45720"/>
                </a:lnTo>
                <a:lnTo>
                  <a:pt x="175260" y="38100"/>
                </a:lnTo>
                <a:lnTo>
                  <a:pt x="160020" y="30480"/>
                </a:lnTo>
                <a:lnTo>
                  <a:pt x="144780" y="22860"/>
                </a:lnTo>
                <a:lnTo>
                  <a:pt x="129540" y="22860"/>
                </a:lnTo>
                <a:lnTo>
                  <a:pt x="106680" y="22860"/>
                </a:lnTo>
                <a:lnTo>
                  <a:pt x="83820" y="22860"/>
                </a:lnTo>
                <a:lnTo>
                  <a:pt x="68580" y="22860"/>
                </a:lnTo>
                <a:lnTo>
                  <a:pt x="53340" y="30480"/>
                </a:lnTo>
                <a:lnTo>
                  <a:pt x="45720" y="38100"/>
                </a:lnTo>
                <a:lnTo>
                  <a:pt x="38100" y="45720"/>
                </a:lnTo>
                <a:lnTo>
                  <a:pt x="38100" y="53340"/>
                </a:lnTo>
                <a:lnTo>
                  <a:pt x="30480" y="68580"/>
                </a:lnTo>
                <a:lnTo>
                  <a:pt x="30480" y="6858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4526280" y="1325880"/>
            <a:ext cx="30481" cy="167641"/>
          </a:xfrm>
          <a:custGeom>
            <a:avLst/>
            <a:gdLst/>
            <a:ahLst/>
            <a:cxnLst/>
            <a:rect l="0" t="0" r="0" b="0"/>
            <a:pathLst>
              <a:path w="30481" h="167641">
                <a:moveTo>
                  <a:pt x="22860" y="0"/>
                </a:moveTo>
                <a:lnTo>
                  <a:pt x="22860" y="0"/>
                </a:lnTo>
                <a:lnTo>
                  <a:pt x="30480" y="7620"/>
                </a:lnTo>
                <a:lnTo>
                  <a:pt x="30480" y="15240"/>
                </a:lnTo>
                <a:lnTo>
                  <a:pt x="30480" y="30480"/>
                </a:lnTo>
                <a:lnTo>
                  <a:pt x="30480" y="38100"/>
                </a:lnTo>
                <a:lnTo>
                  <a:pt x="30480" y="53340"/>
                </a:lnTo>
                <a:lnTo>
                  <a:pt x="30480" y="68580"/>
                </a:lnTo>
                <a:lnTo>
                  <a:pt x="22860" y="83820"/>
                </a:lnTo>
                <a:lnTo>
                  <a:pt x="22860" y="99060"/>
                </a:lnTo>
                <a:lnTo>
                  <a:pt x="15240" y="114300"/>
                </a:lnTo>
                <a:lnTo>
                  <a:pt x="7620" y="129540"/>
                </a:lnTo>
                <a:lnTo>
                  <a:pt x="7620" y="144780"/>
                </a:lnTo>
                <a:lnTo>
                  <a:pt x="7620" y="152400"/>
                </a:lnTo>
                <a:lnTo>
                  <a:pt x="0" y="167640"/>
                </a:lnTo>
                <a:lnTo>
                  <a:pt x="0" y="1676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4434840" y="1409700"/>
            <a:ext cx="228601" cy="22861"/>
          </a:xfrm>
          <a:custGeom>
            <a:avLst/>
            <a:gdLst/>
            <a:ahLst/>
            <a:cxnLst/>
            <a:rect l="0" t="0" r="0" b="0"/>
            <a:pathLst>
              <a:path w="228601" h="22861">
                <a:moveTo>
                  <a:pt x="0" y="22860"/>
                </a:moveTo>
                <a:lnTo>
                  <a:pt x="0" y="15240"/>
                </a:lnTo>
                <a:lnTo>
                  <a:pt x="7620" y="15240"/>
                </a:lnTo>
                <a:lnTo>
                  <a:pt x="15240" y="7620"/>
                </a:lnTo>
                <a:lnTo>
                  <a:pt x="22860" y="7620"/>
                </a:lnTo>
                <a:lnTo>
                  <a:pt x="38100" y="7620"/>
                </a:lnTo>
                <a:lnTo>
                  <a:pt x="53340" y="0"/>
                </a:lnTo>
                <a:lnTo>
                  <a:pt x="68580" y="0"/>
                </a:lnTo>
                <a:lnTo>
                  <a:pt x="91440" y="0"/>
                </a:lnTo>
                <a:lnTo>
                  <a:pt x="114300" y="7620"/>
                </a:lnTo>
                <a:lnTo>
                  <a:pt x="137160" y="0"/>
                </a:lnTo>
                <a:lnTo>
                  <a:pt x="152400" y="7620"/>
                </a:lnTo>
                <a:lnTo>
                  <a:pt x="175260" y="7620"/>
                </a:lnTo>
                <a:lnTo>
                  <a:pt x="198120" y="7620"/>
                </a:lnTo>
                <a:lnTo>
                  <a:pt x="228600" y="15240"/>
                </a:lnTo>
                <a:lnTo>
                  <a:pt x="228600" y="152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4831080" y="1295400"/>
            <a:ext cx="91441" cy="266701"/>
          </a:xfrm>
          <a:custGeom>
            <a:avLst/>
            <a:gdLst/>
            <a:ahLst/>
            <a:cxnLst/>
            <a:rect l="0" t="0" r="0" b="0"/>
            <a:pathLst>
              <a:path w="91441" h="266701">
                <a:moveTo>
                  <a:pt x="91440" y="0"/>
                </a:moveTo>
                <a:lnTo>
                  <a:pt x="91440" y="0"/>
                </a:lnTo>
                <a:lnTo>
                  <a:pt x="83820" y="7620"/>
                </a:lnTo>
                <a:lnTo>
                  <a:pt x="83820" y="7620"/>
                </a:lnTo>
                <a:lnTo>
                  <a:pt x="83820" y="15240"/>
                </a:lnTo>
                <a:lnTo>
                  <a:pt x="83820" y="22860"/>
                </a:lnTo>
                <a:lnTo>
                  <a:pt x="76200" y="30480"/>
                </a:lnTo>
                <a:lnTo>
                  <a:pt x="68580" y="45720"/>
                </a:lnTo>
                <a:lnTo>
                  <a:pt x="68580" y="53340"/>
                </a:lnTo>
                <a:lnTo>
                  <a:pt x="60960" y="68580"/>
                </a:lnTo>
                <a:lnTo>
                  <a:pt x="53340" y="83820"/>
                </a:lnTo>
                <a:lnTo>
                  <a:pt x="45720" y="99060"/>
                </a:lnTo>
                <a:lnTo>
                  <a:pt x="38100" y="114300"/>
                </a:lnTo>
                <a:lnTo>
                  <a:pt x="30480" y="137160"/>
                </a:lnTo>
                <a:lnTo>
                  <a:pt x="22860" y="152400"/>
                </a:lnTo>
                <a:lnTo>
                  <a:pt x="15240" y="167640"/>
                </a:lnTo>
                <a:lnTo>
                  <a:pt x="7620" y="182880"/>
                </a:lnTo>
                <a:lnTo>
                  <a:pt x="7620" y="205740"/>
                </a:lnTo>
                <a:lnTo>
                  <a:pt x="0" y="213360"/>
                </a:lnTo>
                <a:lnTo>
                  <a:pt x="0" y="228600"/>
                </a:lnTo>
                <a:lnTo>
                  <a:pt x="0" y="243840"/>
                </a:lnTo>
                <a:lnTo>
                  <a:pt x="0" y="266700"/>
                </a:lnTo>
                <a:lnTo>
                  <a:pt x="0" y="26670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5044440" y="1272540"/>
            <a:ext cx="190501" cy="243841"/>
          </a:xfrm>
          <a:custGeom>
            <a:avLst/>
            <a:gdLst/>
            <a:ahLst/>
            <a:cxnLst/>
            <a:rect l="0" t="0" r="0" b="0"/>
            <a:pathLst>
              <a:path w="190501" h="243841">
                <a:moveTo>
                  <a:pt x="22860" y="7620"/>
                </a:moveTo>
                <a:lnTo>
                  <a:pt x="22860" y="7620"/>
                </a:lnTo>
                <a:lnTo>
                  <a:pt x="22860" y="0"/>
                </a:lnTo>
                <a:lnTo>
                  <a:pt x="22860" y="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15240"/>
                </a:lnTo>
                <a:lnTo>
                  <a:pt x="15240" y="22860"/>
                </a:lnTo>
                <a:lnTo>
                  <a:pt x="7620" y="38100"/>
                </a:lnTo>
                <a:lnTo>
                  <a:pt x="7620" y="45720"/>
                </a:lnTo>
                <a:lnTo>
                  <a:pt x="7620" y="60960"/>
                </a:lnTo>
                <a:lnTo>
                  <a:pt x="0" y="76200"/>
                </a:lnTo>
                <a:lnTo>
                  <a:pt x="0" y="91440"/>
                </a:lnTo>
                <a:lnTo>
                  <a:pt x="0" y="106680"/>
                </a:lnTo>
                <a:lnTo>
                  <a:pt x="0" y="121920"/>
                </a:lnTo>
                <a:lnTo>
                  <a:pt x="0" y="137160"/>
                </a:lnTo>
                <a:lnTo>
                  <a:pt x="7620" y="152400"/>
                </a:lnTo>
                <a:lnTo>
                  <a:pt x="15240" y="167640"/>
                </a:lnTo>
                <a:lnTo>
                  <a:pt x="22860" y="182880"/>
                </a:lnTo>
                <a:lnTo>
                  <a:pt x="22860" y="198120"/>
                </a:lnTo>
                <a:lnTo>
                  <a:pt x="38100" y="205740"/>
                </a:lnTo>
                <a:lnTo>
                  <a:pt x="45720" y="213360"/>
                </a:lnTo>
                <a:lnTo>
                  <a:pt x="53340" y="213360"/>
                </a:lnTo>
                <a:lnTo>
                  <a:pt x="68580" y="220980"/>
                </a:lnTo>
                <a:lnTo>
                  <a:pt x="83820" y="220980"/>
                </a:lnTo>
                <a:lnTo>
                  <a:pt x="91440" y="220980"/>
                </a:lnTo>
                <a:lnTo>
                  <a:pt x="106680" y="220980"/>
                </a:lnTo>
                <a:lnTo>
                  <a:pt x="129540" y="213360"/>
                </a:lnTo>
                <a:lnTo>
                  <a:pt x="137160" y="205740"/>
                </a:lnTo>
                <a:lnTo>
                  <a:pt x="152400" y="198120"/>
                </a:lnTo>
                <a:lnTo>
                  <a:pt x="167640" y="190500"/>
                </a:lnTo>
                <a:lnTo>
                  <a:pt x="167640" y="175260"/>
                </a:lnTo>
                <a:lnTo>
                  <a:pt x="175260" y="160020"/>
                </a:lnTo>
                <a:lnTo>
                  <a:pt x="175260" y="152400"/>
                </a:lnTo>
                <a:lnTo>
                  <a:pt x="175260" y="144780"/>
                </a:lnTo>
                <a:lnTo>
                  <a:pt x="167640" y="137160"/>
                </a:lnTo>
                <a:lnTo>
                  <a:pt x="167640" y="129540"/>
                </a:lnTo>
                <a:lnTo>
                  <a:pt x="152400" y="121920"/>
                </a:lnTo>
                <a:lnTo>
                  <a:pt x="144780" y="114300"/>
                </a:lnTo>
                <a:lnTo>
                  <a:pt x="137160" y="114300"/>
                </a:lnTo>
                <a:lnTo>
                  <a:pt x="121920" y="114300"/>
                </a:lnTo>
                <a:lnTo>
                  <a:pt x="114300" y="121920"/>
                </a:lnTo>
                <a:lnTo>
                  <a:pt x="106680" y="121920"/>
                </a:lnTo>
                <a:lnTo>
                  <a:pt x="99060" y="129540"/>
                </a:lnTo>
                <a:lnTo>
                  <a:pt x="91440" y="137160"/>
                </a:lnTo>
                <a:lnTo>
                  <a:pt x="91440" y="144780"/>
                </a:lnTo>
                <a:lnTo>
                  <a:pt x="91440" y="152400"/>
                </a:lnTo>
                <a:lnTo>
                  <a:pt x="91440" y="167640"/>
                </a:lnTo>
                <a:lnTo>
                  <a:pt x="99060" y="175260"/>
                </a:lnTo>
                <a:lnTo>
                  <a:pt x="106680" y="190500"/>
                </a:lnTo>
                <a:lnTo>
                  <a:pt x="121920" y="205740"/>
                </a:lnTo>
                <a:lnTo>
                  <a:pt x="137160" y="213360"/>
                </a:lnTo>
                <a:lnTo>
                  <a:pt x="160020" y="228600"/>
                </a:lnTo>
                <a:lnTo>
                  <a:pt x="190500" y="243840"/>
                </a:lnTo>
                <a:lnTo>
                  <a:pt x="190500" y="2438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" dist="35921" dir="2700002">
                    <a:scrgbClr r="0" g="0" b="0">
                      <a:alpha val="60000"/>
                    </a:scrgbClr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49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194</Words>
  <Application>Microsoft Office PowerPoint</Application>
  <PresentationFormat>On-screen Show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12.1 Tangent lines to circles</vt:lpstr>
      <vt:lpstr>12.1 Tangent lines to circles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</dc:creator>
  <cp:lastModifiedBy>Windows User</cp:lastModifiedBy>
  <cp:revision>28</cp:revision>
  <dcterms:created xsi:type="dcterms:W3CDTF">2012-11-01T20:04:48Z</dcterms:created>
  <dcterms:modified xsi:type="dcterms:W3CDTF">2013-11-08T21:57:16Z</dcterms:modified>
</cp:coreProperties>
</file>